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35"/>
  </p:notesMasterIdLst>
  <p:handoutMasterIdLst>
    <p:handoutMasterId r:id="rId36"/>
  </p:handoutMasterIdLst>
  <p:sldIdLst>
    <p:sldId id="261" r:id="rId3"/>
    <p:sldId id="358" r:id="rId4"/>
    <p:sldId id="330" r:id="rId5"/>
    <p:sldId id="328" r:id="rId6"/>
    <p:sldId id="410" r:id="rId7"/>
    <p:sldId id="282" r:id="rId8"/>
    <p:sldId id="396" r:id="rId9"/>
    <p:sldId id="401" r:id="rId10"/>
    <p:sldId id="402" r:id="rId11"/>
    <p:sldId id="403" r:id="rId12"/>
    <p:sldId id="405" r:id="rId13"/>
    <p:sldId id="404" r:id="rId14"/>
    <p:sldId id="386" r:id="rId15"/>
    <p:sldId id="387" r:id="rId16"/>
    <p:sldId id="388" r:id="rId17"/>
    <p:sldId id="379" r:id="rId18"/>
    <p:sldId id="389" r:id="rId19"/>
    <p:sldId id="383" r:id="rId20"/>
    <p:sldId id="390" r:id="rId21"/>
    <p:sldId id="400" r:id="rId22"/>
    <p:sldId id="391" r:id="rId23"/>
    <p:sldId id="392" r:id="rId24"/>
    <p:sldId id="393" r:id="rId25"/>
    <p:sldId id="394" r:id="rId26"/>
    <p:sldId id="395" r:id="rId27"/>
    <p:sldId id="397" r:id="rId28"/>
    <p:sldId id="406" r:id="rId29"/>
    <p:sldId id="408" r:id="rId30"/>
    <p:sldId id="409" r:id="rId31"/>
    <p:sldId id="407" r:id="rId32"/>
    <p:sldId id="378" r:id="rId33"/>
    <p:sldId id="331" r:id="rId3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A4D08C"/>
    <a:srgbClr val="F9D48B"/>
    <a:srgbClr val="FED2DF"/>
    <a:srgbClr val="F1E4FC"/>
    <a:srgbClr val="D1E5E0"/>
    <a:srgbClr val="FBE4B7"/>
    <a:srgbClr val="F3F8B2"/>
    <a:srgbClr val="C8E5EE"/>
    <a:srgbClr val="FC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4560" autoAdjust="0"/>
  </p:normalViewPr>
  <p:slideViewPr>
    <p:cSldViewPr>
      <p:cViewPr varScale="1">
        <p:scale>
          <a:sx n="59" d="100"/>
          <a:sy n="59" d="100"/>
        </p:scale>
        <p:origin x="1680" y="90"/>
      </p:cViewPr>
      <p:guideLst>
        <p:guide orient="horz" pos="2160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3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C4D9-DC83-4ED2-8BE9-6392DB2775A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8864430-C8B6-4DB4-AD6E-E43F6CB94D53}">
      <dgm:prSet phldrT="[Text]" custT="1"/>
      <dgm:spPr/>
      <dgm:t>
        <a:bodyPr/>
        <a:lstStyle/>
        <a:p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2237A5E9-3E34-4724-977E-160995019D83}" type="parTrans" cxnId="{C9C2460C-219D-4AC2-A3F1-D05C3C83AE44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DE75397C-4E01-4178-8F3F-E8AB1D428362}" type="sibTrans" cxnId="{C9C2460C-219D-4AC2-A3F1-D05C3C83AE44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EA277564-5832-4E5B-BF0A-AE3FBA160A7A}">
      <dgm:prSet phldrT="[Text]" custT="1"/>
      <dgm:spPr/>
      <dgm:t>
        <a:bodyPr/>
        <a:lstStyle/>
        <a:p>
          <a:r>
            <a:rPr lang="en-GB" sz="1600" i="0" dirty="0" smtClean="0"/>
            <a:t>Reducing energy consumption and carbon footprint </a:t>
          </a:r>
          <a:endParaRPr lang="en-GB" sz="1600" b="1" i="0" dirty="0">
            <a:latin typeface="Arial" pitchFamily="34" charset="0"/>
            <a:cs typeface="Arial" pitchFamily="34" charset="0"/>
          </a:endParaRPr>
        </a:p>
      </dgm:t>
    </dgm:pt>
    <dgm:pt modelId="{FFFF3831-2B22-4F81-A783-F4793C6DC542}" type="parTrans" cxnId="{1F87B7E7-AF41-4982-9FB0-45F3525B95EE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9A0C3CB7-194E-43E0-911B-9153C8707F05}" type="sibTrans" cxnId="{1F87B7E7-AF41-4982-9FB0-45F3525B95EE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E00F3B45-4308-4D3F-BC7D-630C1DA94567}">
      <dgm:prSet phldrT="[Text]" custT="1"/>
      <dgm:spPr/>
      <dgm:t>
        <a:bodyPr/>
        <a:lstStyle/>
        <a:p>
          <a:endParaRPr lang="en-GB" sz="1600" dirty="0" smtClean="0">
            <a:latin typeface="Arial" pitchFamily="34" charset="0"/>
            <a:cs typeface="Arial" pitchFamily="34" charset="0"/>
          </a:endParaRPr>
        </a:p>
      </dgm:t>
    </dgm:pt>
    <dgm:pt modelId="{C709309D-CE25-4624-BDEB-470B55ABE0AC}" type="parTrans" cxnId="{334B9B30-EF6E-4D90-BE55-962014C69431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A75E13AF-0400-4156-BFD6-F550E1571561}" type="sibTrans" cxnId="{334B9B30-EF6E-4D90-BE55-962014C69431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E460DFA6-4ED5-40B7-B8DC-9BC1B1C28B26}">
      <dgm:prSet phldrT="[Text]" custT="1"/>
      <dgm:spPr/>
      <dgm:t>
        <a:bodyPr/>
        <a:lstStyle/>
        <a:p>
          <a:endParaRPr lang="en-GB" sz="1600" dirty="0">
            <a:latin typeface="Arial" pitchFamily="34" charset="0"/>
            <a:cs typeface="Arial" pitchFamily="34" charset="0"/>
          </a:endParaRPr>
        </a:p>
      </dgm:t>
    </dgm:pt>
    <dgm:pt modelId="{A39C1E87-E871-48D6-A5CA-07FC180529F5}" type="sibTrans" cxnId="{F0F5C99C-7E41-4F39-9891-AC2DBC78FCC8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C51E8AA3-E713-4BE3-9A1D-32D7DCB612F7}" type="parTrans" cxnId="{F0F5C99C-7E41-4F39-9891-AC2DBC78FCC8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AA6ABC21-7909-45D8-8832-0FB0C2E45204}">
      <dgm:prSet phldrT="[Text]" custT="1"/>
      <dgm:spPr/>
      <dgm:t>
        <a:bodyPr/>
        <a:lstStyle/>
        <a:p>
          <a:r>
            <a:rPr lang="fr-BE" sz="1600" i="0" dirty="0" err="1" smtClean="0"/>
            <a:t>Making</a:t>
          </a:r>
          <a:r>
            <a:rPr lang="fr-BE" sz="1600" i="0" dirty="0" smtClean="0"/>
            <a:t> the power </a:t>
          </a:r>
          <a:r>
            <a:rPr lang="fr-BE" sz="1600" i="0" dirty="0" err="1" smtClean="0"/>
            <a:t>grid</a:t>
          </a:r>
          <a:r>
            <a:rPr lang="fr-BE" sz="1600" i="0" dirty="0" smtClean="0"/>
            <a:t> more flexible</a:t>
          </a:r>
          <a:endParaRPr lang="en-GB" sz="1600" i="0" dirty="0"/>
        </a:p>
      </dgm:t>
    </dgm:pt>
    <dgm:pt modelId="{0069F321-F9E5-42F3-A529-F9E75C965092}" type="sibTrans" cxnId="{B7D50C8B-6AFA-41BB-8E05-91F927B58A21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742946A1-0219-4A91-8BFE-B9C0B93E711D}" type="parTrans" cxnId="{B7D50C8B-6AFA-41BB-8E05-91F927B58A21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11C2C491-240F-4603-B042-EAC319C7FBB8}">
      <dgm:prSet phldrT="[Text]" custT="1"/>
      <dgm:spPr/>
      <dgm:t>
        <a:bodyPr/>
        <a:lstStyle/>
        <a:p>
          <a:r>
            <a:rPr lang="fr-BE" sz="1600" i="0" dirty="0" err="1" smtClean="0"/>
            <a:t>Growth</a:t>
          </a:r>
          <a:r>
            <a:rPr lang="fr-BE" sz="1600" i="0" dirty="0" smtClean="0"/>
            <a:t> &amp; </a:t>
          </a:r>
          <a:r>
            <a:rPr lang="fr-BE" sz="1600" i="0" dirty="0" err="1" smtClean="0"/>
            <a:t>integration</a:t>
          </a:r>
          <a:r>
            <a:rPr lang="fr-BE" sz="1600" i="0" dirty="0" smtClean="0"/>
            <a:t> of </a:t>
          </a:r>
          <a:r>
            <a:rPr lang="fr-BE" sz="1600" b="1" i="0" dirty="0" err="1" smtClean="0">
              <a:solidFill>
                <a:srgbClr val="FF0000"/>
              </a:solidFill>
            </a:rPr>
            <a:t>renewable</a:t>
          </a:r>
          <a:r>
            <a:rPr lang="fr-BE" sz="1600" i="0" dirty="0" smtClean="0">
              <a:solidFill>
                <a:srgbClr val="FF0000"/>
              </a:solidFill>
            </a:rPr>
            <a:t> </a:t>
          </a:r>
          <a:r>
            <a:rPr lang="fr-BE" sz="1600" i="0" dirty="0" smtClean="0"/>
            <a:t>&amp; alternative </a:t>
          </a:r>
          <a:r>
            <a:rPr lang="fr-BE" sz="1600" i="0" dirty="0" err="1" smtClean="0"/>
            <a:t>energy</a:t>
          </a:r>
          <a:r>
            <a:rPr lang="fr-BE" sz="1600" i="0" dirty="0" smtClean="0"/>
            <a:t> technologies</a:t>
          </a:r>
          <a:endParaRPr lang="en-GB" sz="1600" i="0" dirty="0"/>
        </a:p>
      </dgm:t>
    </dgm:pt>
    <dgm:pt modelId="{556D025C-7419-4746-BDDD-696EC010E6A6}" type="sibTrans" cxnId="{9FA60A21-C8E9-4A4D-A625-62610FC39BDE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ECD3C28A-98CF-4CE5-9B4B-1DB559371FC5}" type="parTrans" cxnId="{9FA60A21-C8E9-4A4D-A625-62610FC39BDE}">
      <dgm:prSet/>
      <dgm:spPr/>
      <dgm:t>
        <a:bodyPr/>
        <a:lstStyle/>
        <a:p>
          <a:endParaRPr lang="en-GB" sz="1600">
            <a:latin typeface="Arial" pitchFamily="34" charset="0"/>
            <a:cs typeface="Arial" pitchFamily="34" charset="0"/>
          </a:endParaRPr>
        </a:p>
      </dgm:t>
    </dgm:pt>
    <dgm:pt modelId="{EE060603-53AE-4395-8944-589AF0952BE0}">
      <dgm:prSet phldrT="[Text]"/>
      <dgm:spPr/>
      <dgm:t>
        <a:bodyPr/>
        <a:lstStyle/>
        <a:p>
          <a:endParaRPr lang="en-GB" dirty="0">
            <a:latin typeface="Arial" pitchFamily="34" charset="0"/>
            <a:cs typeface="Arial" pitchFamily="34" charset="0"/>
          </a:endParaRPr>
        </a:p>
      </dgm:t>
    </dgm:pt>
    <dgm:pt modelId="{3081D6D7-1C28-4D76-BE5A-EB92D7202E38}" type="parTrans" cxnId="{6A70F88B-1F51-4DA0-B2F5-87CC9A6C897E}">
      <dgm:prSet/>
      <dgm:spPr/>
      <dgm:t>
        <a:bodyPr/>
        <a:lstStyle/>
        <a:p>
          <a:endParaRPr lang="en-GB"/>
        </a:p>
      </dgm:t>
    </dgm:pt>
    <dgm:pt modelId="{8C50DC05-B5B2-42DE-B988-2FC9AF434A70}" type="sibTrans" cxnId="{6A70F88B-1F51-4DA0-B2F5-87CC9A6C897E}">
      <dgm:prSet/>
      <dgm:spPr/>
      <dgm:t>
        <a:bodyPr/>
        <a:lstStyle/>
        <a:p>
          <a:endParaRPr lang="en-GB"/>
        </a:p>
      </dgm:t>
    </dgm:pt>
    <dgm:pt modelId="{F6B1524F-6455-4E28-93BA-0761D8CCACFF}" type="pres">
      <dgm:prSet presAssocID="{5ECFC4D9-DC83-4ED2-8BE9-6392DB2775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5CA5E1-1348-4E96-AA59-8611CB04C55A}" type="pres">
      <dgm:prSet presAssocID="{08864430-C8B6-4DB4-AD6E-E43F6CB94D53}" presName="linNode" presStyleCnt="0"/>
      <dgm:spPr/>
    </dgm:pt>
    <dgm:pt modelId="{7AA012CF-6605-4F5D-A5CB-F95E85C648C4}" type="pres">
      <dgm:prSet presAssocID="{08864430-C8B6-4DB4-AD6E-E43F6CB94D53}" presName="parentText" presStyleLbl="node1" presStyleIdx="0" presStyleCnt="4" custScaleX="1313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90853-E2A0-4DB5-8F5E-4D49DDBC6FB8}" type="pres">
      <dgm:prSet presAssocID="{08864430-C8B6-4DB4-AD6E-E43F6CB94D53}" presName="descendantText" presStyleLbl="alignAccFollowNode1" presStyleIdx="0" presStyleCnt="3" custScaleX="208193" custScaleY="116236" custLinFactNeighborX="31" custLinFactNeighborY="-4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D412F2-6FB9-4BDF-A3C1-0B72D3B6E87C}" type="pres">
      <dgm:prSet presAssocID="{DE75397C-4E01-4178-8F3F-E8AB1D428362}" presName="sp" presStyleCnt="0"/>
      <dgm:spPr/>
    </dgm:pt>
    <dgm:pt modelId="{58048655-94A9-4836-9018-087EBF5FE4AF}" type="pres">
      <dgm:prSet presAssocID="{E00F3B45-4308-4D3F-BC7D-630C1DA94567}" presName="linNode" presStyleCnt="0"/>
      <dgm:spPr/>
    </dgm:pt>
    <dgm:pt modelId="{B7BD96D0-64F8-4EE6-9E84-2FF219FAB928}" type="pres">
      <dgm:prSet presAssocID="{E00F3B45-4308-4D3F-BC7D-630C1DA94567}" presName="parentText" presStyleLbl="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992F6-7748-4324-92D3-E88AEAA1553E}" type="pres">
      <dgm:prSet presAssocID="{E00F3B45-4308-4D3F-BC7D-630C1DA94567}" presName="descendantText" presStyleLbl="alignAccFollowNode1" presStyleIdx="1" presStyleCnt="3" custScaleX="166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9FD97-3D16-4231-A08F-333EFA9B2A76}" type="pres">
      <dgm:prSet presAssocID="{A75E13AF-0400-4156-BFD6-F550E1571561}" presName="sp" presStyleCnt="0"/>
      <dgm:spPr/>
    </dgm:pt>
    <dgm:pt modelId="{CDDCE1FB-80A9-423F-97B1-92AB0757C208}" type="pres">
      <dgm:prSet presAssocID="{E460DFA6-4ED5-40B7-B8DC-9BC1B1C28B26}" presName="linNode" presStyleCnt="0"/>
      <dgm:spPr/>
    </dgm:pt>
    <dgm:pt modelId="{CA786FCC-8754-4FB8-B238-F30D543F6190}" type="pres">
      <dgm:prSet presAssocID="{E460DFA6-4ED5-40B7-B8DC-9BC1B1C28B2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A2E7A-57F8-4E48-A150-47F2A6BB544A}" type="pres">
      <dgm:prSet presAssocID="{E460DFA6-4ED5-40B7-B8DC-9BC1B1C28B26}" presName="descendantText" presStyleLbl="alignAccFollowNode1" presStyleIdx="2" presStyleCnt="3" custScaleX="1590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231401-E257-40C8-988F-8B57BA12BB15}" type="pres">
      <dgm:prSet presAssocID="{A39C1E87-E871-48D6-A5CA-07FC180529F5}" presName="sp" presStyleCnt="0"/>
      <dgm:spPr/>
    </dgm:pt>
    <dgm:pt modelId="{0F1C3370-51B7-42DE-A297-FED8A7D3690A}" type="pres">
      <dgm:prSet presAssocID="{EE060603-53AE-4395-8944-589AF0952BE0}" presName="linNode" presStyleCnt="0"/>
      <dgm:spPr/>
    </dgm:pt>
    <dgm:pt modelId="{75ACA8B1-8E4F-4722-90E4-CFE9A984155B}" type="pres">
      <dgm:prSet presAssocID="{EE060603-53AE-4395-8944-589AF0952BE0}" presName="parentText" presStyleLbl="node1" presStyleIdx="3" presStyleCnt="4" custScaleX="740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C488E4-B76E-446E-8286-1FDB357468B4}" type="presOf" srcId="{E00F3B45-4308-4D3F-BC7D-630C1DA94567}" destId="{B7BD96D0-64F8-4EE6-9E84-2FF219FAB928}" srcOrd="0" destOrd="0" presId="urn:microsoft.com/office/officeart/2005/8/layout/vList5"/>
    <dgm:cxn modelId="{9FA60A21-C8E9-4A4D-A625-62610FC39BDE}" srcId="{E00F3B45-4308-4D3F-BC7D-630C1DA94567}" destId="{11C2C491-240F-4603-B042-EAC319C7FBB8}" srcOrd="0" destOrd="0" parTransId="{ECD3C28A-98CF-4CE5-9B4B-1DB559371FC5}" sibTransId="{556D025C-7419-4746-BDDD-696EC010E6A6}"/>
    <dgm:cxn modelId="{B62E608B-FBFC-412B-8270-28472B55FF69}" type="presOf" srcId="{5ECFC4D9-DC83-4ED2-8BE9-6392DB2775A7}" destId="{F6B1524F-6455-4E28-93BA-0761D8CCACFF}" srcOrd="0" destOrd="0" presId="urn:microsoft.com/office/officeart/2005/8/layout/vList5"/>
    <dgm:cxn modelId="{19E0E776-EA49-411F-87EB-1F0DB62C1369}" type="presOf" srcId="{AA6ABC21-7909-45D8-8832-0FB0C2E45204}" destId="{0F4A2E7A-57F8-4E48-A150-47F2A6BB544A}" srcOrd="0" destOrd="0" presId="urn:microsoft.com/office/officeart/2005/8/layout/vList5"/>
    <dgm:cxn modelId="{EC0B292C-14A5-4F36-9353-BD2658349707}" type="presOf" srcId="{08864430-C8B6-4DB4-AD6E-E43F6CB94D53}" destId="{7AA012CF-6605-4F5D-A5CB-F95E85C648C4}" srcOrd="0" destOrd="0" presId="urn:microsoft.com/office/officeart/2005/8/layout/vList5"/>
    <dgm:cxn modelId="{6A70F88B-1F51-4DA0-B2F5-87CC9A6C897E}" srcId="{5ECFC4D9-DC83-4ED2-8BE9-6392DB2775A7}" destId="{EE060603-53AE-4395-8944-589AF0952BE0}" srcOrd="3" destOrd="0" parTransId="{3081D6D7-1C28-4D76-BE5A-EB92D7202E38}" sibTransId="{8C50DC05-B5B2-42DE-B988-2FC9AF434A70}"/>
    <dgm:cxn modelId="{334B9B30-EF6E-4D90-BE55-962014C69431}" srcId="{5ECFC4D9-DC83-4ED2-8BE9-6392DB2775A7}" destId="{E00F3B45-4308-4D3F-BC7D-630C1DA94567}" srcOrd="1" destOrd="0" parTransId="{C709309D-CE25-4624-BDEB-470B55ABE0AC}" sibTransId="{A75E13AF-0400-4156-BFD6-F550E1571561}"/>
    <dgm:cxn modelId="{F0F5C99C-7E41-4F39-9891-AC2DBC78FCC8}" srcId="{5ECFC4D9-DC83-4ED2-8BE9-6392DB2775A7}" destId="{E460DFA6-4ED5-40B7-B8DC-9BC1B1C28B26}" srcOrd="2" destOrd="0" parTransId="{C51E8AA3-E713-4BE3-9A1D-32D7DCB612F7}" sibTransId="{A39C1E87-E871-48D6-A5CA-07FC180529F5}"/>
    <dgm:cxn modelId="{B7D50C8B-6AFA-41BB-8E05-91F927B58A21}" srcId="{E460DFA6-4ED5-40B7-B8DC-9BC1B1C28B26}" destId="{AA6ABC21-7909-45D8-8832-0FB0C2E45204}" srcOrd="0" destOrd="0" parTransId="{742946A1-0219-4A91-8BFE-B9C0B93E711D}" sibTransId="{0069F321-F9E5-42F3-A529-F9E75C965092}"/>
    <dgm:cxn modelId="{1F87B7E7-AF41-4982-9FB0-45F3525B95EE}" srcId="{08864430-C8B6-4DB4-AD6E-E43F6CB94D53}" destId="{EA277564-5832-4E5B-BF0A-AE3FBA160A7A}" srcOrd="0" destOrd="0" parTransId="{FFFF3831-2B22-4F81-A783-F4793C6DC542}" sibTransId="{9A0C3CB7-194E-43E0-911B-9153C8707F05}"/>
    <dgm:cxn modelId="{C9C2460C-219D-4AC2-A3F1-D05C3C83AE44}" srcId="{5ECFC4D9-DC83-4ED2-8BE9-6392DB2775A7}" destId="{08864430-C8B6-4DB4-AD6E-E43F6CB94D53}" srcOrd="0" destOrd="0" parTransId="{2237A5E9-3E34-4724-977E-160995019D83}" sibTransId="{DE75397C-4E01-4178-8F3F-E8AB1D428362}"/>
    <dgm:cxn modelId="{616AD29E-6B5A-4B75-BD84-1A51C469F61C}" type="presOf" srcId="{EE060603-53AE-4395-8944-589AF0952BE0}" destId="{75ACA8B1-8E4F-4722-90E4-CFE9A984155B}" srcOrd="0" destOrd="0" presId="urn:microsoft.com/office/officeart/2005/8/layout/vList5"/>
    <dgm:cxn modelId="{BB428B4F-CC7F-49CD-B3B6-C585B414F6C1}" type="presOf" srcId="{E460DFA6-4ED5-40B7-B8DC-9BC1B1C28B26}" destId="{CA786FCC-8754-4FB8-B238-F30D543F6190}" srcOrd="0" destOrd="0" presId="urn:microsoft.com/office/officeart/2005/8/layout/vList5"/>
    <dgm:cxn modelId="{7D9982CF-FA59-48FA-B17D-A0B3EF335464}" type="presOf" srcId="{11C2C491-240F-4603-B042-EAC319C7FBB8}" destId="{6D2992F6-7748-4324-92D3-E88AEAA1553E}" srcOrd="0" destOrd="0" presId="urn:microsoft.com/office/officeart/2005/8/layout/vList5"/>
    <dgm:cxn modelId="{A906F809-A5DD-4984-94B3-EB52BCBAF47A}" type="presOf" srcId="{EA277564-5832-4E5B-BF0A-AE3FBA160A7A}" destId="{CBE90853-E2A0-4DB5-8F5E-4D49DDBC6FB8}" srcOrd="0" destOrd="0" presId="urn:microsoft.com/office/officeart/2005/8/layout/vList5"/>
    <dgm:cxn modelId="{E5CDDFF1-7FA2-4EB5-9A6C-B6B7EAE3BF3F}" type="presParOf" srcId="{F6B1524F-6455-4E28-93BA-0761D8CCACFF}" destId="{DD5CA5E1-1348-4E96-AA59-8611CB04C55A}" srcOrd="0" destOrd="0" presId="urn:microsoft.com/office/officeart/2005/8/layout/vList5"/>
    <dgm:cxn modelId="{C293864D-F573-40D3-910D-B15ED6B2D0D2}" type="presParOf" srcId="{DD5CA5E1-1348-4E96-AA59-8611CB04C55A}" destId="{7AA012CF-6605-4F5D-A5CB-F95E85C648C4}" srcOrd="0" destOrd="0" presId="urn:microsoft.com/office/officeart/2005/8/layout/vList5"/>
    <dgm:cxn modelId="{BD09323E-C2DC-4973-98DC-4D98924085C8}" type="presParOf" srcId="{DD5CA5E1-1348-4E96-AA59-8611CB04C55A}" destId="{CBE90853-E2A0-4DB5-8F5E-4D49DDBC6FB8}" srcOrd="1" destOrd="0" presId="urn:microsoft.com/office/officeart/2005/8/layout/vList5"/>
    <dgm:cxn modelId="{C2AFE8A7-6A99-4E6C-99BD-31CD76186931}" type="presParOf" srcId="{F6B1524F-6455-4E28-93BA-0761D8CCACFF}" destId="{62D412F2-6FB9-4BDF-A3C1-0B72D3B6E87C}" srcOrd="1" destOrd="0" presId="urn:microsoft.com/office/officeart/2005/8/layout/vList5"/>
    <dgm:cxn modelId="{9FD59386-A35F-41DB-854D-17B7A3B07B0F}" type="presParOf" srcId="{F6B1524F-6455-4E28-93BA-0761D8CCACFF}" destId="{58048655-94A9-4836-9018-087EBF5FE4AF}" srcOrd="2" destOrd="0" presId="urn:microsoft.com/office/officeart/2005/8/layout/vList5"/>
    <dgm:cxn modelId="{9D0022B2-033D-402D-955D-2865B90BC76F}" type="presParOf" srcId="{58048655-94A9-4836-9018-087EBF5FE4AF}" destId="{B7BD96D0-64F8-4EE6-9E84-2FF219FAB928}" srcOrd="0" destOrd="0" presId="urn:microsoft.com/office/officeart/2005/8/layout/vList5"/>
    <dgm:cxn modelId="{15BED997-2031-48D0-A4F8-1E2348E03687}" type="presParOf" srcId="{58048655-94A9-4836-9018-087EBF5FE4AF}" destId="{6D2992F6-7748-4324-92D3-E88AEAA1553E}" srcOrd="1" destOrd="0" presId="urn:microsoft.com/office/officeart/2005/8/layout/vList5"/>
    <dgm:cxn modelId="{2C323991-2BA1-418E-B22D-E9FEB77E997C}" type="presParOf" srcId="{F6B1524F-6455-4E28-93BA-0761D8CCACFF}" destId="{24C9FD97-3D16-4231-A08F-333EFA9B2A76}" srcOrd="3" destOrd="0" presId="urn:microsoft.com/office/officeart/2005/8/layout/vList5"/>
    <dgm:cxn modelId="{63B60F08-3B96-4238-ADCC-0A339C936F44}" type="presParOf" srcId="{F6B1524F-6455-4E28-93BA-0761D8CCACFF}" destId="{CDDCE1FB-80A9-423F-97B1-92AB0757C208}" srcOrd="4" destOrd="0" presId="urn:microsoft.com/office/officeart/2005/8/layout/vList5"/>
    <dgm:cxn modelId="{BA35875D-B23D-4555-863C-22AFA9B70E46}" type="presParOf" srcId="{CDDCE1FB-80A9-423F-97B1-92AB0757C208}" destId="{CA786FCC-8754-4FB8-B238-F30D543F6190}" srcOrd="0" destOrd="0" presId="urn:microsoft.com/office/officeart/2005/8/layout/vList5"/>
    <dgm:cxn modelId="{7C4AD328-5E57-4616-9AA9-74BD9456970C}" type="presParOf" srcId="{CDDCE1FB-80A9-423F-97B1-92AB0757C208}" destId="{0F4A2E7A-57F8-4E48-A150-47F2A6BB544A}" srcOrd="1" destOrd="0" presId="urn:microsoft.com/office/officeart/2005/8/layout/vList5"/>
    <dgm:cxn modelId="{F2E478B9-9F6A-43BF-ACBB-368F25136CB0}" type="presParOf" srcId="{F6B1524F-6455-4E28-93BA-0761D8CCACFF}" destId="{8C231401-E257-40C8-988F-8B57BA12BB15}" srcOrd="5" destOrd="0" presId="urn:microsoft.com/office/officeart/2005/8/layout/vList5"/>
    <dgm:cxn modelId="{0DBEC833-0DCF-4C7C-AF90-CD17ACD1A4E5}" type="presParOf" srcId="{F6B1524F-6455-4E28-93BA-0761D8CCACFF}" destId="{0F1C3370-51B7-42DE-A297-FED8A7D3690A}" srcOrd="6" destOrd="0" presId="urn:microsoft.com/office/officeart/2005/8/layout/vList5"/>
    <dgm:cxn modelId="{E458EFDC-263D-4C23-8392-8E6C94AB31D4}" type="presParOf" srcId="{0F1C3370-51B7-42DE-A297-FED8A7D3690A}" destId="{75ACA8B1-8E4F-4722-90E4-CFE9A98415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B8A3A-4E51-4C6E-9901-1D42C07601E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738A46-27CA-4E6B-B517-331615C22965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1800" b="1" dirty="0" smtClean="0">
              <a:solidFill>
                <a:srgbClr val="0F5494"/>
              </a:solidFill>
            </a:rPr>
            <a:t>A more targeted focus (10 actions)</a:t>
          </a:r>
          <a:endParaRPr lang="en-GB" sz="1800" b="1" dirty="0">
            <a:solidFill>
              <a:srgbClr val="0F5494"/>
            </a:solidFill>
          </a:endParaRPr>
        </a:p>
      </dgm:t>
    </dgm:pt>
    <dgm:pt modelId="{CF2D777E-803D-48BA-A88E-7E9DD89F9E37}" type="parTrans" cxnId="{EE65C1A3-6B80-4FAB-BA12-A398A2602301}">
      <dgm:prSet/>
      <dgm:spPr/>
      <dgm:t>
        <a:bodyPr/>
        <a:lstStyle/>
        <a:p>
          <a:endParaRPr lang="en-GB"/>
        </a:p>
      </dgm:t>
    </dgm:pt>
    <dgm:pt modelId="{18A622BA-46EC-4892-A4F2-2B2D3AAF9673}" type="sibTrans" cxnId="{EE65C1A3-6B80-4FAB-BA12-A398A2602301}">
      <dgm:prSet/>
      <dgm:spPr/>
      <dgm:t>
        <a:bodyPr/>
        <a:lstStyle/>
        <a:p>
          <a:endParaRPr lang="en-GB"/>
        </a:p>
      </dgm:t>
    </dgm:pt>
    <dgm:pt modelId="{55FA969A-393D-4E20-9BE0-9600A7408FA2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1800" b="1" dirty="0" smtClean="0">
              <a:solidFill>
                <a:srgbClr val="0F5494"/>
              </a:solidFill>
            </a:rPr>
            <a:t>A more integrated approach </a:t>
          </a:r>
          <a:endParaRPr lang="en-GB" sz="1800" b="1" dirty="0">
            <a:solidFill>
              <a:srgbClr val="0F5494"/>
            </a:solidFill>
          </a:endParaRPr>
        </a:p>
      </dgm:t>
    </dgm:pt>
    <dgm:pt modelId="{EA05F732-F263-41B7-9623-68BF1636EE6B}" type="parTrans" cxnId="{ED5D3103-0109-4C53-A140-9125D02DE153}">
      <dgm:prSet/>
      <dgm:spPr/>
      <dgm:t>
        <a:bodyPr/>
        <a:lstStyle/>
        <a:p>
          <a:endParaRPr lang="en-GB"/>
        </a:p>
      </dgm:t>
    </dgm:pt>
    <dgm:pt modelId="{612780D8-326C-4C7F-8EA0-D0ED3C645D7C}" type="sibTrans" cxnId="{ED5D3103-0109-4C53-A140-9125D02DE153}">
      <dgm:prSet/>
      <dgm:spPr/>
      <dgm:t>
        <a:bodyPr/>
        <a:lstStyle/>
        <a:p>
          <a:endParaRPr lang="en-GB"/>
        </a:p>
      </dgm:t>
    </dgm:pt>
    <dgm:pt modelId="{9F8F54A5-3731-4ACF-A56F-43C4F8338806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1800" b="1" dirty="0" smtClean="0">
              <a:solidFill>
                <a:srgbClr val="0F5494"/>
              </a:solidFill>
            </a:rPr>
            <a:t>New Governance</a:t>
          </a:r>
          <a:endParaRPr lang="en-GB" sz="1800" b="1" dirty="0">
            <a:solidFill>
              <a:srgbClr val="0F5494"/>
            </a:solidFill>
          </a:endParaRPr>
        </a:p>
      </dgm:t>
    </dgm:pt>
    <dgm:pt modelId="{6AED4832-17E6-418A-8F95-25C01FE191AB}" type="parTrans" cxnId="{28679C96-24EA-424E-9360-6696CA1E6B7E}">
      <dgm:prSet/>
      <dgm:spPr/>
      <dgm:t>
        <a:bodyPr/>
        <a:lstStyle/>
        <a:p>
          <a:endParaRPr lang="en-GB"/>
        </a:p>
      </dgm:t>
    </dgm:pt>
    <dgm:pt modelId="{CAB4902B-4299-4FDD-A566-3D66218123B5}" type="sibTrans" cxnId="{28679C96-24EA-424E-9360-6696CA1E6B7E}">
      <dgm:prSet/>
      <dgm:spPr/>
      <dgm:t>
        <a:bodyPr/>
        <a:lstStyle/>
        <a:p>
          <a:endParaRPr lang="en-GB"/>
        </a:p>
      </dgm:t>
    </dgm:pt>
    <dgm:pt modelId="{4406A520-67E6-4A2F-B460-50E02FA92090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1600" b="1" dirty="0" smtClean="0">
              <a:solidFill>
                <a:srgbClr val="0F5494"/>
              </a:solidFill>
            </a:rPr>
            <a:t>Increased Accountability</a:t>
          </a:r>
          <a:endParaRPr lang="en-GB" sz="1600" b="1" dirty="0">
            <a:solidFill>
              <a:srgbClr val="0F5494"/>
            </a:solidFill>
          </a:endParaRPr>
        </a:p>
      </dgm:t>
    </dgm:pt>
    <dgm:pt modelId="{3EED10D4-E536-4122-86D4-3E54BA726146}" type="parTrans" cxnId="{133A3562-B251-4988-B31D-F3E4CE28A87E}">
      <dgm:prSet/>
      <dgm:spPr/>
      <dgm:t>
        <a:bodyPr/>
        <a:lstStyle/>
        <a:p>
          <a:endParaRPr lang="en-GB"/>
        </a:p>
      </dgm:t>
    </dgm:pt>
    <dgm:pt modelId="{CF3C4CAD-D9D3-4DB4-8D58-8688B8A4246E}" type="sibTrans" cxnId="{133A3562-B251-4988-B31D-F3E4CE28A87E}">
      <dgm:prSet/>
      <dgm:spPr/>
      <dgm:t>
        <a:bodyPr/>
        <a:lstStyle/>
        <a:p>
          <a:endParaRPr lang="en-GB"/>
        </a:p>
      </dgm:t>
    </dgm:pt>
    <dgm:pt modelId="{7B3B420A-D11D-4728-A065-EFD72D5B5564}" type="pres">
      <dgm:prSet presAssocID="{B65B8A3A-4E51-4C6E-9901-1D42C07601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BBE591-A58C-4B18-ABD8-42C637749E61}" type="pres">
      <dgm:prSet presAssocID="{74738A46-27CA-4E6B-B517-331615C229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2E2202-F97B-45CD-9B33-DB22C5297D67}" type="pres">
      <dgm:prSet presAssocID="{18A622BA-46EC-4892-A4F2-2B2D3AAF9673}" presName="sibTrans" presStyleCnt="0"/>
      <dgm:spPr/>
    </dgm:pt>
    <dgm:pt modelId="{E9AF7E8B-DC5C-41D3-820F-F5BE52B0DE43}" type="pres">
      <dgm:prSet presAssocID="{55FA969A-393D-4E20-9BE0-9600A7408F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F9E99C-5E5F-46B0-B1A2-89ED09E2C8AC}" type="pres">
      <dgm:prSet presAssocID="{612780D8-326C-4C7F-8EA0-D0ED3C645D7C}" presName="sibTrans" presStyleCnt="0"/>
      <dgm:spPr/>
    </dgm:pt>
    <dgm:pt modelId="{25B7351F-1C2D-4D08-A441-6126CFCA29EE}" type="pres">
      <dgm:prSet presAssocID="{9F8F54A5-3731-4ACF-A56F-43C4F83388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E2C8F-49FE-4697-965D-70EA2C16DA11}" type="pres">
      <dgm:prSet presAssocID="{CAB4902B-4299-4FDD-A566-3D66218123B5}" presName="sibTrans" presStyleCnt="0"/>
      <dgm:spPr/>
    </dgm:pt>
    <dgm:pt modelId="{50D337CD-4733-4F48-AAFD-E4957980298B}" type="pres">
      <dgm:prSet presAssocID="{4406A520-67E6-4A2F-B460-50E02FA92090}" presName="node" presStyleLbl="node1" presStyleIdx="3" presStyleCnt="4" custLinFactNeighborX="-3890" custLinFactNeighborY="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458E3E-BDB4-4D31-9994-642055F2A497}" type="presOf" srcId="{4406A520-67E6-4A2F-B460-50E02FA92090}" destId="{50D337CD-4733-4F48-AAFD-E4957980298B}" srcOrd="0" destOrd="0" presId="urn:microsoft.com/office/officeart/2005/8/layout/hList6"/>
    <dgm:cxn modelId="{ED5D3103-0109-4C53-A140-9125D02DE153}" srcId="{B65B8A3A-4E51-4C6E-9901-1D42C07601E0}" destId="{55FA969A-393D-4E20-9BE0-9600A7408FA2}" srcOrd="1" destOrd="0" parTransId="{EA05F732-F263-41B7-9623-68BF1636EE6B}" sibTransId="{612780D8-326C-4C7F-8EA0-D0ED3C645D7C}"/>
    <dgm:cxn modelId="{28679C96-24EA-424E-9360-6696CA1E6B7E}" srcId="{B65B8A3A-4E51-4C6E-9901-1D42C07601E0}" destId="{9F8F54A5-3731-4ACF-A56F-43C4F8338806}" srcOrd="2" destOrd="0" parTransId="{6AED4832-17E6-418A-8F95-25C01FE191AB}" sibTransId="{CAB4902B-4299-4FDD-A566-3D66218123B5}"/>
    <dgm:cxn modelId="{CF7AE9BE-1DE5-4215-AA9E-F86DB893481E}" type="presOf" srcId="{74738A46-27CA-4E6B-B517-331615C22965}" destId="{C8BBE591-A58C-4B18-ABD8-42C637749E61}" srcOrd="0" destOrd="0" presId="urn:microsoft.com/office/officeart/2005/8/layout/hList6"/>
    <dgm:cxn modelId="{147EBA62-93F9-45F7-972A-BDDEAF13EC88}" type="presOf" srcId="{55FA969A-393D-4E20-9BE0-9600A7408FA2}" destId="{E9AF7E8B-DC5C-41D3-820F-F5BE52B0DE43}" srcOrd="0" destOrd="0" presId="urn:microsoft.com/office/officeart/2005/8/layout/hList6"/>
    <dgm:cxn modelId="{133A3562-B251-4988-B31D-F3E4CE28A87E}" srcId="{B65B8A3A-4E51-4C6E-9901-1D42C07601E0}" destId="{4406A520-67E6-4A2F-B460-50E02FA92090}" srcOrd="3" destOrd="0" parTransId="{3EED10D4-E536-4122-86D4-3E54BA726146}" sibTransId="{CF3C4CAD-D9D3-4DB4-8D58-8688B8A4246E}"/>
    <dgm:cxn modelId="{91AA090F-C2A7-4AB7-A45B-71DBDD363717}" type="presOf" srcId="{9F8F54A5-3731-4ACF-A56F-43C4F8338806}" destId="{25B7351F-1C2D-4D08-A441-6126CFCA29EE}" srcOrd="0" destOrd="0" presId="urn:microsoft.com/office/officeart/2005/8/layout/hList6"/>
    <dgm:cxn modelId="{51959F92-C238-4C5C-9829-B4381A602957}" type="presOf" srcId="{B65B8A3A-4E51-4C6E-9901-1D42C07601E0}" destId="{7B3B420A-D11D-4728-A065-EFD72D5B5564}" srcOrd="0" destOrd="0" presId="urn:microsoft.com/office/officeart/2005/8/layout/hList6"/>
    <dgm:cxn modelId="{EE65C1A3-6B80-4FAB-BA12-A398A2602301}" srcId="{B65B8A3A-4E51-4C6E-9901-1D42C07601E0}" destId="{74738A46-27CA-4E6B-B517-331615C22965}" srcOrd="0" destOrd="0" parTransId="{CF2D777E-803D-48BA-A88E-7E9DD89F9E37}" sibTransId="{18A622BA-46EC-4892-A4F2-2B2D3AAF9673}"/>
    <dgm:cxn modelId="{33619317-E83D-4500-9EA1-03DCCF397557}" type="presParOf" srcId="{7B3B420A-D11D-4728-A065-EFD72D5B5564}" destId="{C8BBE591-A58C-4B18-ABD8-42C637749E61}" srcOrd="0" destOrd="0" presId="urn:microsoft.com/office/officeart/2005/8/layout/hList6"/>
    <dgm:cxn modelId="{B262CCE6-78E8-4582-B093-0A2275E3F685}" type="presParOf" srcId="{7B3B420A-D11D-4728-A065-EFD72D5B5564}" destId="{552E2202-F97B-45CD-9B33-DB22C5297D67}" srcOrd="1" destOrd="0" presId="urn:microsoft.com/office/officeart/2005/8/layout/hList6"/>
    <dgm:cxn modelId="{419AF3C2-45F9-4057-B0E6-5BDF26361012}" type="presParOf" srcId="{7B3B420A-D11D-4728-A065-EFD72D5B5564}" destId="{E9AF7E8B-DC5C-41D3-820F-F5BE52B0DE43}" srcOrd="2" destOrd="0" presId="urn:microsoft.com/office/officeart/2005/8/layout/hList6"/>
    <dgm:cxn modelId="{103EE08D-D5E3-400E-BB72-4A9D14552F7D}" type="presParOf" srcId="{7B3B420A-D11D-4728-A065-EFD72D5B5564}" destId="{45F9E99C-5E5F-46B0-B1A2-89ED09E2C8AC}" srcOrd="3" destOrd="0" presId="urn:microsoft.com/office/officeart/2005/8/layout/hList6"/>
    <dgm:cxn modelId="{93BA8C81-A620-4A3A-B30B-B39C891B8158}" type="presParOf" srcId="{7B3B420A-D11D-4728-A065-EFD72D5B5564}" destId="{25B7351F-1C2D-4D08-A441-6126CFCA29EE}" srcOrd="4" destOrd="0" presId="urn:microsoft.com/office/officeart/2005/8/layout/hList6"/>
    <dgm:cxn modelId="{BF2BA62D-4100-4E44-B4C8-2A59E5203F39}" type="presParOf" srcId="{7B3B420A-D11D-4728-A065-EFD72D5B5564}" destId="{5F4E2C8F-49FE-4697-965D-70EA2C16DA11}" srcOrd="5" destOrd="0" presId="urn:microsoft.com/office/officeart/2005/8/layout/hList6"/>
    <dgm:cxn modelId="{1FEF14B9-DF64-4EA6-A635-6D71AB1FE4E7}" type="presParOf" srcId="{7B3B420A-D11D-4728-A065-EFD72D5B5564}" destId="{50D337CD-4733-4F48-AAFD-E4957980298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4FFEB-69C1-4805-A98E-25EC475AEB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4E4F98-A657-4C50-9F40-FA3083645896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 algn="l"/>
          <a:r>
            <a:rPr lang="fr-BE" sz="1100" b="1" dirty="0" smtClean="0"/>
            <a:t>T10: Wind, PV, CSP, SHC</a:t>
          </a:r>
          <a:endParaRPr lang="en-GB" sz="1100" b="1" dirty="0"/>
        </a:p>
      </dgm:t>
    </dgm:pt>
    <dgm:pt modelId="{5A27FBFC-397E-4A30-9D2A-DF6C6392F543}" type="parTrans" cxnId="{830A483F-DAFC-47A2-B8BC-FF93A32A0428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DEB0391E-E5E6-40C9-9F20-E05A75FCF8C1}" type="sibTrans" cxnId="{830A483F-DAFC-47A2-B8BC-FF93A32A0428}">
      <dgm:prSet/>
      <dgm:spPr/>
      <dgm:t>
        <a:bodyPr/>
        <a:lstStyle/>
        <a:p>
          <a:endParaRPr lang="en-GB" sz="1100"/>
        </a:p>
      </dgm:t>
    </dgm:pt>
    <dgm:pt modelId="{65110FEF-82AF-4FB2-AA33-7A33431083C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BE" sz="1100" b="1" dirty="0" smtClean="0"/>
            <a:t>T12: Nuclear</a:t>
          </a:r>
        </a:p>
      </dgm:t>
    </dgm:pt>
    <dgm:pt modelId="{4D6C00C6-FCFF-4D7B-8DDE-09C0711F93CA}" type="parTrans" cxnId="{CF782427-E321-4557-BC03-7139D4E64A8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F7A3FE62-B868-42C7-98EF-762AF9E3D018}" type="sibTrans" cxnId="{CF782427-E321-4557-BC03-7139D4E64A8C}">
      <dgm:prSet/>
      <dgm:spPr/>
      <dgm:t>
        <a:bodyPr/>
        <a:lstStyle/>
        <a:p>
          <a:endParaRPr lang="en-GB" sz="1100"/>
        </a:p>
      </dgm:t>
    </dgm:pt>
    <dgm:pt modelId="{5F170E12-8D02-4A31-B0E2-EF3484C67E4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BE" sz="1100" b="1" dirty="0" smtClean="0"/>
            <a:t>T11: CCS</a:t>
          </a:r>
        </a:p>
      </dgm:t>
    </dgm:pt>
    <dgm:pt modelId="{ECAB2470-FA03-416A-AFDA-32ED7DE68848}" type="parTrans" cxnId="{DC0E8944-C285-45DD-ABD2-8FFA1AFC1D01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075D8ABB-AF4A-40CE-99D9-950BFC8934A4}" type="sibTrans" cxnId="{DC0E8944-C285-45DD-ABD2-8FFA1AFC1D01}">
      <dgm:prSet/>
      <dgm:spPr/>
      <dgm:t>
        <a:bodyPr/>
        <a:lstStyle/>
        <a:p>
          <a:endParaRPr lang="en-GB" sz="1100"/>
        </a:p>
      </dgm:t>
    </dgm:pt>
    <dgm:pt modelId="{C3F0C036-F520-44EB-9952-676A28436F09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 algn="l"/>
          <a:r>
            <a:rPr lang="fr-BE" sz="1100" b="1" dirty="0" smtClean="0"/>
            <a:t>T6: Smart grids</a:t>
          </a:r>
          <a:endParaRPr lang="en-GB" sz="1100" b="1" dirty="0"/>
        </a:p>
      </dgm:t>
    </dgm:pt>
    <dgm:pt modelId="{C2B1E8E8-321F-4FE3-BE64-F7DE2CD63F11}" type="parTrans" cxnId="{A74515B6-46AA-4132-B197-4EE9F170C9EF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40E55238-89C6-43FE-AE0F-5B228F0B19D4}" type="sibTrans" cxnId="{A74515B6-46AA-4132-B197-4EE9F170C9EF}">
      <dgm:prSet/>
      <dgm:spPr/>
      <dgm:t>
        <a:bodyPr/>
        <a:lstStyle/>
        <a:p>
          <a:endParaRPr lang="en-GB" sz="1100"/>
        </a:p>
      </dgm:t>
    </dgm:pt>
    <dgm:pt modelId="{4090AD14-D141-48E0-A4F6-553BA75329D2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 algn="l"/>
          <a:r>
            <a:rPr lang="fr-BE" sz="1100" b="1" dirty="0" smtClean="0"/>
            <a:t>T5: En. </a:t>
          </a:r>
          <a:r>
            <a:rPr lang="fr-BE" sz="1100" b="1" dirty="0" err="1" smtClean="0"/>
            <a:t>eff</a:t>
          </a:r>
          <a:r>
            <a:rPr lang="fr-BE" sz="1100" b="1" dirty="0" smtClean="0"/>
            <a:t>. industry</a:t>
          </a:r>
          <a:endParaRPr lang="en-GB" sz="1100" b="1" dirty="0"/>
        </a:p>
      </dgm:t>
    </dgm:pt>
    <dgm:pt modelId="{4D38CD56-80A8-4BF7-A8E4-36C93AEBF036}" type="parTrans" cxnId="{93FC181C-088E-4141-ABA2-DBEBE9D997D3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D7433817-AC3F-4811-A10C-6AFB8DCEC2AE}" type="sibTrans" cxnId="{93FC181C-088E-4141-ABA2-DBEBE9D997D3}">
      <dgm:prSet/>
      <dgm:spPr/>
      <dgm:t>
        <a:bodyPr/>
        <a:lstStyle/>
        <a:p>
          <a:endParaRPr lang="en-GB" sz="1100"/>
        </a:p>
      </dgm:t>
    </dgm:pt>
    <dgm:pt modelId="{55EACF4B-910B-4E43-9BEE-A109844885EA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 algn="l"/>
          <a:r>
            <a:rPr lang="fr-BE" sz="1100" b="1" dirty="0" smtClean="0"/>
            <a:t>T13: Biofuels, FCH</a:t>
          </a:r>
          <a:endParaRPr lang="en-GB" sz="1100" b="1" dirty="0"/>
        </a:p>
      </dgm:t>
    </dgm:pt>
    <dgm:pt modelId="{B8341C47-B9A2-471D-83BC-C50E71F2F500}" type="parTrans" cxnId="{A4826C1F-32C1-43D3-ACBA-8A052A41923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059250C9-E40B-4970-894B-F8277804A6D6}" type="sibTrans" cxnId="{A4826C1F-32C1-43D3-ACBA-8A052A41923C}">
      <dgm:prSet/>
      <dgm:spPr/>
      <dgm:t>
        <a:bodyPr/>
        <a:lstStyle/>
        <a:p>
          <a:endParaRPr lang="en-GB" sz="1100"/>
        </a:p>
      </dgm:t>
    </dgm:pt>
    <dgm:pt modelId="{B34967C0-B177-47CE-A38B-9A3B861533C0}">
      <dgm:prSet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r-BE" sz="1100" b="1" dirty="0" smtClean="0"/>
            <a:t>Efficiency</a:t>
          </a:r>
          <a:endParaRPr lang="en-GB" sz="1100" b="1" dirty="0"/>
        </a:p>
      </dgm:t>
    </dgm:pt>
    <dgm:pt modelId="{F790CF78-81CD-4745-9796-00CEE1AE05DB}" type="parTrans" cxnId="{73993B52-0E82-4C53-BF3B-F9EAEF3830CC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19ADFE55-542A-446A-A478-6D66B5CE00E2}" type="sibTrans" cxnId="{73993B52-0E82-4C53-BF3B-F9EAEF3830CC}">
      <dgm:prSet/>
      <dgm:spPr/>
      <dgm:t>
        <a:bodyPr/>
        <a:lstStyle/>
        <a:p>
          <a:endParaRPr lang="en-GB" sz="1100"/>
        </a:p>
      </dgm:t>
    </dgm:pt>
    <dgm:pt modelId="{0B30383F-00D9-48A6-B864-02D238993D31}">
      <dgm:prSet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r-BE" sz="1100" b="1" dirty="0" smtClean="0"/>
            <a:t>RES</a:t>
          </a:r>
          <a:endParaRPr lang="en-GB" sz="1100" b="1" dirty="0"/>
        </a:p>
      </dgm:t>
    </dgm:pt>
    <dgm:pt modelId="{B6B18F18-00F7-4F72-AADF-76D713066867}" type="parTrans" cxnId="{D9AA9A09-B616-4E9C-A2E4-E96818BA138E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24BFC95D-0B91-498E-82CB-18959618B520}" type="sibTrans" cxnId="{D9AA9A09-B616-4E9C-A2E4-E96818BA138E}">
      <dgm:prSet/>
      <dgm:spPr/>
      <dgm:t>
        <a:bodyPr/>
        <a:lstStyle/>
        <a:p>
          <a:endParaRPr lang="en-GB" sz="1100"/>
        </a:p>
      </dgm:t>
    </dgm:pt>
    <dgm:pt modelId="{56127E76-7DD9-441F-A5F5-DEF5C9031FEC}">
      <dgm:prSet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r-BE" sz="1100" b="1" dirty="0" smtClean="0"/>
            <a:t>Transport</a:t>
          </a:r>
          <a:endParaRPr lang="en-GB" sz="1100" b="1" dirty="0"/>
        </a:p>
      </dgm:t>
    </dgm:pt>
    <dgm:pt modelId="{F709BBB2-7581-4551-A02A-24D4AE6F44BE}" type="parTrans" cxnId="{ACA369A2-C912-417B-83CF-93FE2B4D5CC1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FA454939-7802-4480-A4E6-2667460D7A53}" type="sibTrans" cxnId="{ACA369A2-C912-417B-83CF-93FE2B4D5CC1}">
      <dgm:prSet/>
      <dgm:spPr/>
      <dgm:t>
        <a:bodyPr/>
        <a:lstStyle/>
        <a:p>
          <a:endParaRPr lang="en-GB" sz="1100"/>
        </a:p>
      </dgm:t>
    </dgm:pt>
    <dgm:pt modelId="{84B78FC1-7C49-451F-AB0D-3F69E0E48421}">
      <dgm:prSet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r-BE" sz="1100" b="1" dirty="0" smtClean="0"/>
            <a:t>Smart</a:t>
          </a:r>
          <a:endParaRPr lang="en-GB" sz="1100" b="1" dirty="0"/>
        </a:p>
      </dgm:t>
    </dgm:pt>
    <dgm:pt modelId="{F9FFB6E7-B591-42AA-86FC-60B65546F348}" type="parTrans" cxnId="{A6622011-583C-4AC9-B240-EF3365DB93BB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9C316FE0-84CA-41FF-9BDF-3DA492F750A4}" type="sibTrans" cxnId="{A6622011-583C-4AC9-B240-EF3365DB93BB}">
      <dgm:prSet/>
      <dgm:spPr/>
      <dgm:t>
        <a:bodyPr/>
        <a:lstStyle/>
        <a:p>
          <a:endParaRPr lang="en-GB" sz="1100"/>
        </a:p>
      </dgm:t>
    </dgm:pt>
    <dgm:pt modelId="{3D554771-1C71-41C8-9A8A-9992CDD2AAC8}">
      <dgm:prSet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sz="1100" b="1" dirty="0" smtClean="0"/>
            <a:t>CC(U)S</a:t>
          </a:r>
          <a:endParaRPr lang="en-GB" sz="1100" b="1" dirty="0"/>
        </a:p>
      </dgm:t>
    </dgm:pt>
    <dgm:pt modelId="{7555BDB0-423E-4CE7-838D-4C9FBFDC0A9A}" type="parTrans" cxnId="{BCBC5166-B17A-4F99-A2D1-57381C823AF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7787F7E1-50B3-4173-BDCE-E8744DBAAA1A}" type="sibTrans" cxnId="{BCBC5166-B17A-4F99-A2D1-57381C823AFD}">
      <dgm:prSet/>
      <dgm:spPr/>
      <dgm:t>
        <a:bodyPr/>
        <a:lstStyle/>
        <a:p>
          <a:endParaRPr lang="en-GB" sz="1100"/>
        </a:p>
      </dgm:t>
    </dgm:pt>
    <dgm:pt modelId="{08FA4813-7E6A-4F96-9C13-31E21191DFB3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BE" sz="1100" b="1" dirty="0" smtClean="0"/>
            <a:t>Nuclear</a:t>
          </a:r>
          <a:endParaRPr lang="en-GB" sz="1100" b="1" dirty="0"/>
        </a:p>
      </dgm:t>
    </dgm:pt>
    <dgm:pt modelId="{641D1E4D-C7B2-4977-ACA8-F08AD40DA526}" type="sibTrans" cxnId="{6952B57A-E7FB-4481-893A-46D744DED0F3}">
      <dgm:prSet/>
      <dgm:spPr/>
      <dgm:t>
        <a:bodyPr/>
        <a:lstStyle/>
        <a:p>
          <a:endParaRPr lang="en-GB" sz="1100"/>
        </a:p>
      </dgm:t>
    </dgm:pt>
    <dgm:pt modelId="{F9E8C176-AB69-4DEE-9EAD-C39CA5628D45}" type="parTrans" cxnId="{6952B57A-E7FB-4481-893A-46D744DED0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56952565-52FB-4548-80A2-CD06D0B8A61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BE" sz="1100" b="1" dirty="0" smtClean="0"/>
            <a:t>1. Develop RES</a:t>
          </a:r>
        </a:p>
        <a:p>
          <a:pPr>
            <a:spcAft>
              <a:spcPts val="0"/>
            </a:spcAft>
          </a:pPr>
          <a:r>
            <a:rPr lang="fr-BE" sz="1100" b="1" dirty="0" smtClean="0"/>
            <a:t>2. Reduce cost</a:t>
          </a:r>
          <a:endParaRPr lang="en-GB" sz="1100" b="1" dirty="0"/>
        </a:p>
      </dgm:t>
    </dgm:pt>
    <dgm:pt modelId="{4B74EF73-DC27-46CF-A670-BABE31F6E005}" type="parTrans" cxnId="{8873D924-E07D-4163-963C-B1FC1FD2F7FC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E00EB988-A4DB-4CD8-B4C6-52C8A74B5452}" type="sibTrans" cxnId="{8873D924-E07D-4163-963C-B1FC1FD2F7FC}">
      <dgm:prSet/>
      <dgm:spPr/>
      <dgm:t>
        <a:bodyPr/>
        <a:lstStyle/>
        <a:p>
          <a:endParaRPr lang="en-GB" sz="1100"/>
        </a:p>
      </dgm:t>
    </dgm:pt>
    <dgm:pt modelId="{4ED2D300-EFF1-4822-8B8F-4857145199D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BE" sz="1100" b="1" dirty="0" smtClean="0"/>
            <a:t>3. Smart home</a:t>
          </a:r>
        </a:p>
        <a:p>
          <a:pPr>
            <a:spcAft>
              <a:spcPts val="0"/>
            </a:spcAft>
          </a:pPr>
          <a:r>
            <a:rPr lang="fr-BE" sz="1100" b="1" dirty="0" smtClean="0"/>
            <a:t>4. Smart System</a:t>
          </a:r>
          <a:endParaRPr lang="en-GB" sz="1100" b="1" dirty="0"/>
        </a:p>
      </dgm:t>
    </dgm:pt>
    <dgm:pt modelId="{9EA2AB16-326A-45C2-9B8D-75542021E29F}" type="parTrans" cxnId="{9CB45863-F7A7-4F61-AE0D-9B28162DF85A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B856E676-66D7-4D83-B6B1-5513CE40F306}" type="sibTrans" cxnId="{9CB45863-F7A7-4F61-AE0D-9B28162DF85A}">
      <dgm:prSet/>
      <dgm:spPr/>
      <dgm:t>
        <a:bodyPr/>
        <a:lstStyle/>
        <a:p>
          <a:endParaRPr lang="en-GB" sz="1100"/>
        </a:p>
      </dgm:t>
    </dgm:pt>
    <dgm:pt modelId="{BFC0358B-FC23-479A-A685-156368345AC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BE" sz="1100" b="1" dirty="0" smtClean="0"/>
            <a:t>5. Building</a:t>
          </a:r>
        </a:p>
        <a:p>
          <a:pPr>
            <a:spcAft>
              <a:spcPts val="0"/>
            </a:spcAft>
          </a:pPr>
          <a:r>
            <a:rPr lang="fr-BE" sz="1100" b="1" dirty="0" smtClean="0"/>
            <a:t>6. Industry</a:t>
          </a:r>
          <a:endParaRPr lang="en-GB" sz="1100" b="1" dirty="0"/>
        </a:p>
      </dgm:t>
    </dgm:pt>
    <dgm:pt modelId="{FC9F164C-9269-449B-B933-1F3C43CF1B58}" type="parTrans" cxnId="{FB1CF7D9-11CC-43BD-BCF1-C4D00CEABE0E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55060997-7E9A-4BA4-8D72-5FB84BD3BCC4}" type="sibTrans" cxnId="{FB1CF7D9-11CC-43BD-BCF1-C4D00CEABE0E}">
      <dgm:prSet/>
      <dgm:spPr/>
      <dgm:t>
        <a:bodyPr/>
        <a:lstStyle/>
        <a:p>
          <a:endParaRPr lang="en-GB" sz="1100"/>
        </a:p>
      </dgm:t>
    </dgm:pt>
    <dgm:pt modelId="{2340237D-A40F-4CF1-815F-3C2AB921414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BE" sz="1100" b="1" dirty="0" smtClean="0"/>
            <a:t>7. Battery</a:t>
          </a:r>
        </a:p>
        <a:p>
          <a:pPr>
            <a:spcAft>
              <a:spcPts val="0"/>
            </a:spcAft>
          </a:pPr>
          <a:r>
            <a:rPr lang="fr-BE" sz="1100" b="1" dirty="0" smtClean="0"/>
            <a:t>8. RES-fuels</a:t>
          </a:r>
          <a:endParaRPr lang="en-GB" sz="1100" b="1" dirty="0"/>
        </a:p>
      </dgm:t>
    </dgm:pt>
    <dgm:pt modelId="{A7401A19-280E-44CC-B3A7-C6ABA79BCEDB}" type="parTrans" cxnId="{E63B523A-A0D5-40BA-81BC-0E492E80AB67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8D61394C-CC02-40A9-B290-89FEBCD3603B}" type="sibTrans" cxnId="{E63B523A-A0D5-40BA-81BC-0E492E80AB67}">
      <dgm:prSet/>
      <dgm:spPr/>
      <dgm:t>
        <a:bodyPr/>
        <a:lstStyle/>
        <a:p>
          <a:endParaRPr lang="en-GB" sz="1100"/>
        </a:p>
      </dgm:t>
    </dgm:pt>
    <dgm:pt modelId="{2600E5CC-EA45-49D2-9601-AF5FF4B2013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BE" sz="1100" b="1" dirty="0" smtClean="0"/>
            <a:t>9. R&amp;I on CC(U)S</a:t>
          </a:r>
          <a:endParaRPr lang="en-GB" sz="1100" b="1" dirty="0"/>
        </a:p>
      </dgm:t>
    </dgm:pt>
    <dgm:pt modelId="{A5C1B649-0F9D-4D55-8515-4E8DC885360D}" type="parTrans" cxnId="{0540334C-B4E1-4BDB-A519-49C0568B0FAE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C8CFDB87-DF20-414A-BEE8-300215D56B66}" type="sibTrans" cxnId="{0540334C-B4E1-4BDB-A519-49C0568B0FAE}">
      <dgm:prSet/>
      <dgm:spPr/>
      <dgm:t>
        <a:bodyPr/>
        <a:lstStyle/>
        <a:p>
          <a:endParaRPr lang="en-GB" sz="1100"/>
        </a:p>
      </dgm:t>
    </dgm:pt>
    <dgm:pt modelId="{1FB401DE-8EEF-49CC-AE0E-CD4764368A8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BE" sz="1100" b="1" dirty="0" smtClean="0"/>
            <a:t>10. Safety Nuclear</a:t>
          </a:r>
          <a:endParaRPr lang="en-GB" sz="1100" b="1" dirty="0"/>
        </a:p>
      </dgm:t>
    </dgm:pt>
    <dgm:pt modelId="{2E8747BC-A9AD-453A-AED1-4774E4CBF4C6}" type="parTrans" cxnId="{C6D47315-4CD5-4BDA-9010-49F60F4E485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41691E96-D3EA-428C-AEED-A24FAD74512A}" type="sibTrans" cxnId="{C6D47315-4CD5-4BDA-9010-49F60F4E4856}">
      <dgm:prSet/>
      <dgm:spPr/>
      <dgm:t>
        <a:bodyPr/>
        <a:lstStyle/>
        <a:p>
          <a:endParaRPr lang="en-GB" sz="1100"/>
        </a:p>
      </dgm:t>
    </dgm:pt>
    <dgm:pt modelId="{12245B7E-C3A6-4203-A55E-7D40D2D9284E}">
      <dgm:prSet phldrT="[Text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1100" b="1" dirty="0"/>
        </a:p>
      </dgm:t>
    </dgm:pt>
    <dgm:pt modelId="{5980ACB4-CD0D-406D-B22E-C2A01FA1A770}" type="sibTrans" cxnId="{BE376B2E-28AE-42FC-BF7E-3DE8EBD22C43}">
      <dgm:prSet/>
      <dgm:spPr/>
      <dgm:t>
        <a:bodyPr/>
        <a:lstStyle/>
        <a:p>
          <a:endParaRPr lang="en-GB" sz="1100"/>
        </a:p>
      </dgm:t>
    </dgm:pt>
    <dgm:pt modelId="{816EF2C4-D21E-4641-871A-A8EA6652D26D}" type="parTrans" cxnId="{BE376B2E-28AE-42FC-BF7E-3DE8EBD22C43}">
      <dgm:prSet/>
      <dgm:spPr/>
      <dgm:t>
        <a:bodyPr/>
        <a:lstStyle/>
        <a:p>
          <a:endParaRPr lang="en-GB" sz="1100"/>
        </a:p>
      </dgm:t>
    </dgm:pt>
    <dgm:pt modelId="{0A8790BE-9964-483D-A0F4-CF4125E36EF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sz="1100" b="1" dirty="0" smtClean="0"/>
            <a:t>OWE: 30% by 2030…</a:t>
          </a:r>
          <a:endParaRPr lang="en-GB" sz="1100" b="1" dirty="0"/>
        </a:p>
      </dgm:t>
    </dgm:pt>
    <dgm:pt modelId="{70AEA549-E749-41DE-AE8A-89313A3F84ED}" type="parTrans" cxnId="{6EF30045-FD07-4254-867E-AACEF7746D4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9759D89A-1F3A-41F7-A12B-33CCFFF63CAF}" type="sibTrans" cxnId="{6EF30045-FD07-4254-867E-AACEF7746D42}">
      <dgm:prSet/>
      <dgm:spPr/>
      <dgm:t>
        <a:bodyPr/>
        <a:lstStyle/>
        <a:p>
          <a:endParaRPr lang="en-GB" sz="1100"/>
        </a:p>
      </dgm:t>
    </dgm:pt>
    <dgm:pt modelId="{A5F3EA29-0AC1-4965-B448-3C83037BEE0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100" b="1" dirty="0"/>
        </a:p>
      </dgm:t>
    </dgm:pt>
    <dgm:pt modelId="{DF7A93CE-34F5-4431-9355-BC695716B1E2}" type="parTrans" cxnId="{0A3193A5-65B8-4962-A3D8-0C19FF618DF3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BAE52639-C3C2-4048-9313-FC9C85A6168D}" type="sibTrans" cxnId="{0A3193A5-65B8-4962-A3D8-0C19FF618DF3}">
      <dgm:prSet/>
      <dgm:spPr/>
      <dgm:t>
        <a:bodyPr/>
        <a:lstStyle/>
        <a:p>
          <a:endParaRPr lang="en-GB" sz="1100"/>
        </a:p>
      </dgm:t>
    </dgm:pt>
    <dgm:pt modelId="{20CE6685-A551-4452-A2EB-A06BA32D904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100" b="1" dirty="0"/>
        </a:p>
      </dgm:t>
    </dgm:pt>
    <dgm:pt modelId="{46F8DCE4-B1A9-40E0-977E-AD1BBF113EFF}" type="parTrans" cxnId="{F71BA553-7FA0-41B7-9011-85F8F91AB80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01648C11-75FC-4C22-AEDA-D1BD69EF7882}" type="sibTrans" cxnId="{F71BA553-7FA0-41B7-9011-85F8F91AB80D}">
      <dgm:prSet/>
      <dgm:spPr/>
      <dgm:t>
        <a:bodyPr/>
        <a:lstStyle/>
        <a:p>
          <a:endParaRPr lang="en-GB" sz="1100"/>
        </a:p>
      </dgm:t>
    </dgm:pt>
    <dgm:pt modelId="{BF2299AD-6EBB-45A7-8DF2-CCBB972B281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100" b="1" dirty="0"/>
        </a:p>
      </dgm:t>
    </dgm:pt>
    <dgm:pt modelId="{531505A6-5B7F-49EC-A221-9E0866E2C94B}" type="parTrans" cxnId="{5F80ED9F-EEA9-45A4-B46C-6ACE05E13FB1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7C392FEE-E4EB-4368-AE8E-527C1B6BD46E}" type="sibTrans" cxnId="{5F80ED9F-EEA9-45A4-B46C-6ACE05E13FB1}">
      <dgm:prSet/>
      <dgm:spPr/>
      <dgm:t>
        <a:bodyPr/>
        <a:lstStyle/>
        <a:p>
          <a:endParaRPr lang="en-GB" sz="1100"/>
        </a:p>
      </dgm:t>
    </dgm:pt>
    <dgm:pt modelId="{762D370A-1ECE-453E-8632-4C4601F176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100" b="1" dirty="0"/>
        </a:p>
      </dgm:t>
    </dgm:pt>
    <dgm:pt modelId="{081642BD-4073-49C0-BC2E-2A85DEC0C7F9}" type="parTrans" cxnId="{0B051261-B4A9-4B06-A82C-9DBC078BF22B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C9D0F7D7-B320-4991-A639-880833B993EB}" type="sibTrans" cxnId="{0B051261-B4A9-4B06-A82C-9DBC078BF22B}">
      <dgm:prSet/>
      <dgm:spPr/>
      <dgm:t>
        <a:bodyPr/>
        <a:lstStyle/>
        <a:p>
          <a:endParaRPr lang="en-GB" sz="1100"/>
        </a:p>
      </dgm:t>
    </dgm:pt>
    <dgm:pt modelId="{5634D0A5-E58D-428F-99E6-9CBDB190283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1100" b="1" dirty="0"/>
        </a:p>
      </dgm:t>
    </dgm:pt>
    <dgm:pt modelId="{455793A3-1124-4B7C-BB9C-927F0959620C}" type="parTrans" cxnId="{57799938-8FB3-4CEF-BCA5-DCEB7D5DE2E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GB" sz="1100"/>
        </a:p>
      </dgm:t>
    </dgm:pt>
    <dgm:pt modelId="{C8FB6043-6700-41A0-96F5-459E05E1566F}" type="sibTrans" cxnId="{57799938-8FB3-4CEF-BCA5-DCEB7D5DE2ED}">
      <dgm:prSet/>
      <dgm:spPr/>
      <dgm:t>
        <a:bodyPr/>
        <a:lstStyle/>
        <a:p>
          <a:endParaRPr lang="en-GB" sz="1100"/>
        </a:p>
      </dgm:t>
    </dgm:pt>
    <dgm:pt modelId="{673182F6-9922-4679-83A3-026E0D28336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T9: Smart cities</a:t>
          </a:r>
          <a:endParaRPr lang="en-GB" sz="1100" b="1" dirty="0"/>
        </a:p>
      </dgm:t>
    </dgm:pt>
    <dgm:pt modelId="{9A444536-2054-4CF3-BAB9-43758DAE6B37}" type="parTrans" cxnId="{A3850044-67FB-4CD3-93C8-024DAFC4823D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473AC418-9FF7-4B5F-8A6F-3ABC1E816774}" type="sibTrans" cxnId="{A3850044-67FB-4CD3-93C8-024DAFC4823D}">
      <dgm:prSet/>
      <dgm:spPr/>
      <dgm:t>
        <a:bodyPr/>
        <a:lstStyle/>
        <a:p>
          <a:endParaRPr lang="en-GB" sz="1100"/>
        </a:p>
      </dgm:t>
    </dgm:pt>
    <dgm:pt modelId="{9C466A7F-A3DD-434E-88E3-B0E189C5DE6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T3: </a:t>
          </a:r>
          <a:r>
            <a:rPr lang="en-GB" sz="1100" b="1" dirty="0" err="1" smtClean="0"/>
            <a:t>En</a:t>
          </a:r>
          <a:r>
            <a:rPr lang="en-GB" sz="1100" b="1" dirty="0" smtClean="0"/>
            <a:t>. eff. buildings</a:t>
          </a:r>
          <a:endParaRPr lang="en-GB" sz="1100" b="1" dirty="0"/>
        </a:p>
      </dgm:t>
    </dgm:pt>
    <dgm:pt modelId="{3778AF3F-24C9-46A1-968C-0CD05E5BB6B4}" type="parTrans" cxnId="{D66FA8D6-CDBE-4E55-B48A-DDC6FA9F064F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C22C2F1E-7B37-40D8-BAC1-9AEF1158D28A}" type="sibTrans" cxnId="{D66FA8D6-CDBE-4E55-B48A-DDC6FA9F064F}">
      <dgm:prSet/>
      <dgm:spPr/>
      <dgm:t>
        <a:bodyPr/>
        <a:lstStyle/>
        <a:p>
          <a:endParaRPr lang="en-GB" sz="1100"/>
        </a:p>
      </dgm:t>
    </dgm:pt>
    <dgm:pt modelId="{70BD4FFA-5729-4D98-9722-F96D829BD69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T4: </a:t>
          </a:r>
          <a:r>
            <a:rPr lang="en-GB" sz="1100" b="1" dirty="0" err="1" smtClean="0"/>
            <a:t>En</a:t>
          </a:r>
          <a:r>
            <a:rPr lang="en-GB" sz="1100" b="1" dirty="0" smtClean="0"/>
            <a:t>. eff. H/C</a:t>
          </a:r>
          <a:endParaRPr lang="en-GB" sz="1100" b="1" dirty="0"/>
        </a:p>
      </dgm:t>
    </dgm:pt>
    <dgm:pt modelId="{98B7C27B-997E-4234-9918-3A0468D7AB62}" type="parTrans" cxnId="{7AC1AFB1-8BF8-441A-B953-52A197AAB943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F3C07F86-6127-4DDA-AFBB-AB742DA6B876}" type="sibTrans" cxnId="{7AC1AFB1-8BF8-441A-B953-52A197AAB943}">
      <dgm:prSet/>
      <dgm:spPr/>
      <dgm:t>
        <a:bodyPr/>
        <a:lstStyle/>
        <a:p>
          <a:endParaRPr lang="en-GB" sz="1100"/>
        </a:p>
      </dgm:t>
    </dgm:pt>
    <dgm:pt modelId="{E9BCB7BA-D6DE-40EA-9C9C-96AC0A16D34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T2: Activating consumers</a:t>
          </a:r>
          <a:endParaRPr lang="en-GB" sz="1100" b="1" dirty="0"/>
        </a:p>
      </dgm:t>
    </dgm:pt>
    <dgm:pt modelId="{65181FE8-1DB3-4E65-810B-CF1726A53B8E}" type="parTrans" cxnId="{AA20FD41-7915-40B7-8904-75825B4D0D79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1EE6BF00-1D62-49E8-8A68-78B1AC5CCB11}" type="sibTrans" cxnId="{AA20FD41-7915-40B7-8904-75825B4D0D79}">
      <dgm:prSet/>
      <dgm:spPr/>
      <dgm:t>
        <a:bodyPr/>
        <a:lstStyle/>
        <a:p>
          <a:endParaRPr lang="en-GB" sz="1100"/>
        </a:p>
      </dgm:t>
    </dgm:pt>
    <dgm:pt modelId="{946021B2-E7C0-482D-B410-7C6C1ADC603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T1: Engaging consumers </a:t>
          </a:r>
          <a:endParaRPr lang="en-GB" sz="1100" b="1" dirty="0"/>
        </a:p>
      </dgm:t>
    </dgm:pt>
    <dgm:pt modelId="{D6F6A0C0-A228-4CAC-A2DC-98D94232728D}" type="parTrans" cxnId="{08CC2D11-2C82-4BB6-8AA1-8D6E4453F2BF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CB8413F9-28BA-474C-8230-F98F9AC4589D}" type="sibTrans" cxnId="{08CC2D11-2C82-4BB6-8AA1-8D6E4453F2BF}">
      <dgm:prSet/>
      <dgm:spPr/>
      <dgm:t>
        <a:bodyPr/>
        <a:lstStyle/>
        <a:p>
          <a:endParaRPr lang="en-GB" sz="1100"/>
        </a:p>
      </dgm:t>
    </dgm:pt>
    <dgm:pt modelId="{E22C37B4-8C85-43EA-BAC9-A4928AB30C8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100" b="1" dirty="0" smtClean="0"/>
            <a:t>T7: Energy storage</a:t>
          </a:r>
          <a:endParaRPr lang="en-GB" sz="1100" b="1" dirty="0"/>
        </a:p>
      </dgm:t>
    </dgm:pt>
    <dgm:pt modelId="{683E23E5-42E3-41F4-B2CA-4BED87611C0F}" type="parTrans" cxnId="{85527C8C-CD58-4556-8DC4-B17C94FDB91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9C213649-BCBF-4F62-A953-16996B8C1DD5}" type="sibTrans" cxnId="{85527C8C-CD58-4556-8DC4-B17C94FDB910}">
      <dgm:prSet/>
      <dgm:spPr/>
      <dgm:t>
        <a:bodyPr/>
        <a:lstStyle/>
        <a:p>
          <a:endParaRPr lang="en-GB" sz="1100"/>
        </a:p>
      </dgm:t>
    </dgm:pt>
    <dgm:pt modelId="{6B213290-AF5B-4A5D-9F4C-58EBEC9F22C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BE" sz="1100" b="1" dirty="0" smtClean="0"/>
            <a:t>T8: System flexibility</a:t>
          </a:r>
          <a:endParaRPr lang="en-GB" sz="1100" dirty="0"/>
        </a:p>
      </dgm:t>
    </dgm:pt>
    <dgm:pt modelId="{2C7BDB7A-97DC-41A7-980A-996D670242BF}" type="parTrans" cxnId="{BB83ACDE-0B5F-4BEA-8DE1-BDC3F23AF125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100"/>
        </a:p>
      </dgm:t>
    </dgm:pt>
    <dgm:pt modelId="{19519618-467F-4EF2-B3D0-EF465B21A8B2}" type="sibTrans" cxnId="{BB83ACDE-0B5F-4BEA-8DE1-BDC3F23AF125}">
      <dgm:prSet/>
      <dgm:spPr/>
      <dgm:t>
        <a:bodyPr/>
        <a:lstStyle/>
        <a:p>
          <a:endParaRPr lang="en-GB" sz="1100"/>
        </a:p>
      </dgm:t>
    </dgm:pt>
    <dgm:pt modelId="{6C043A42-CB4E-43F2-A01A-FA721C229CC3}" type="pres">
      <dgm:prSet presAssocID="{EB54FFEB-69C1-4805-A98E-25EC475AEB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B742F6-64C7-4025-9F26-26B86070C2F1}" type="pres">
      <dgm:prSet presAssocID="{12245B7E-C3A6-4203-A55E-7D40D2D9284E}" presName="root1" presStyleCnt="0"/>
      <dgm:spPr/>
    </dgm:pt>
    <dgm:pt modelId="{A863D03F-0218-451E-9F9C-8252CE787738}" type="pres">
      <dgm:prSet presAssocID="{12245B7E-C3A6-4203-A55E-7D40D2D9284E}" presName="LevelOneTextNode" presStyleLbl="node0" presStyleIdx="0" presStyleCnt="1" custScaleX="125089" custScaleY="136215" custLinFactX="-45743" custLinFactNeighborX="-100000" custLinFactNeighborY="-39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3127BD-DA8E-425F-97A8-F49B7F15AD88}" type="pres">
      <dgm:prSet presAssocID="{12245B7E-C3A6-4203-A55E-7D40D2D9284E}" presName="level2hierChild" presStyleCnt="0"/>
      <dgm:spPr/>
    </dgm:pt>
    <dgm:pt modelId="{6890DAF2-B433-41A0-9122-32AD0A368EFE}" type="pres">
      <dgm:prSet presAssocID="{5A27FBFC-397E-4A30-9D2A-DF6C6392F543}" presName="conn2-1" presStyleLbl="parChTrans1D2" presStyleIdx="0" presStyleCnt="13"/>
      <dgm:spPr/>
      <dgm:t>
        <a:bodyPr/>
        <a:lstStyle/>
        <a:p>
          <a:endParaRPr lang="en-GB"/>
        </a:p>
      </dgm:t>
    </dgm:pt>
    <dgm:pt modelId="{8AF56303-1718-48C2-BE0A-D2A49F239B0A}" type="pres">
      <dgm:prSet presAssocID="{5A27FBFC-397E-4A30-9D2A-DF6C6392F543}" presName="connTx" presStyleLbl="parChTrans1D2" presStyleIdx="0" presStyleCnt="13"/>
      <dgm:spPr/>
      <dgm:t>
        <a:bodyPr/>
        <a:lstStyle/>
        <a:p>
          <a:endParaRPr lang="en-GB"/>
        </a:p>
      </dgm:t>
    </dgm:pt>
    <dgm:pt modelId="{F47C8BD3-1160-4F13-9832-FA8CD337F3A9}" type="pres">
      <dgm:prSet presAssocID="{884E4F98-A657-4C50-9F40-FA3083645896}" presName="root2" presStyleCnt="0"/>
      <dgm:spPr/>
    </dgm:pt>
    <dgm:pt modelId="{788C04AB-EA8C-44DD-8DAD-A4DC7B24C049}" type="pres">
      <dgm:prSet presAssocID="{884E4F98-A657-4C50-9F40-FA3083645896}" presName="LevelTwoTextNode" presStyleLbl="node2" presStyleIdx="0" presStyleCnt="13" custScaleX="411144" custScaleY="101205" custLinFactNeighborX="-14359" custLinFactNeighborY="109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5B687B-818E-4AA3-BE4F-979A159282B8}" type="pres">
      <dgm:prSet presAssocID="{884E4F98-A657-4C50-9F40-FA3083645896}" presName="level3hierChild" presStyleCnt="0"/>
      <dgm:spPr/>
    </dgm:pt>
    <dgm:pt modelId="{87DFD423-B071-4226-A85D-05DD0F195823}" type="pres">
      <dgm:prSet presAssocID="{B6B18F18-00F7-4F72-AADF-76D713066867}" presName="conn2-1" presStyleLbl="parChTrans1D3" presStyleIdx="0" presStyleCnt="6"/>
      <dgm:spPr/>
      <dgm:t>
        <a:bodyPr/>
        <a:lstStyle/>
        <a:p>
          <a:endParaRPr lang="en-GB"/>
        </a:p>
      </dgm:t>
    </dgm:pt>
    <dgm:pt modelId="{8266D109-9BF8-48A0-B437-0D52ED9AF581}" type="pres">
      <dgm:prSet presAssocID="{B6B18F18-00F7-4F72-AADF-76D713066867}" presName="connTx" presStyleLbl="parChTrans1D3" presStyleIdx="0" presStyleCnt="6"/>
      <dgm:spPr/>
      <dgm:t>
        <a:bodyPr/>
        <a:lstStyle/>
        <a:p>
          <a:endParaRPr lang="en-GB"/>
        </a:p>
      </dgm:t>
    </dgm:pt>
    <dgm:pt modelId="{92A9E826-0452-43D9-86E0-157352DAE5E4}" type="pres">
      <dgm:prSet presAssocID="{0B30383F-00D9-48A6-B864-02D238993D31}" presName="root2" presStyleCnt="0"/>
      <dgm:spPr/>
    </dgm:pt>
    <dgm:pt modelId="{0A644C8E-6DEF-4C11-9DC7-E8FA1A2DC30B}" type="pres">
      <dgm:prSet presAssocID="{0B30383F-00D9-48A6-B864-02D238993D31}" presName="LevelTwoTextNode" presStyleLbl="node3" presStyleIdx="0" presStyleCnt="6" custScaleX="201234" custScaleY="156591" custLinFactNeighborX="4044" custLinFactNeighborY="110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67B0D0-B240-4EA3-A86C-F4B3DB241589}" type="pres">
      <dgm:prSet presAssocID="{0B30383F-00D9-48A6-B864-02D238993D31}" presName="level3hierChild" presStyleCnt="0"/>
      <dgm:spPr/>
    </dgm:pt>
    <dgm:pt modelId="{73280594-B4EF-46F8-850B-0D3F29A34221}" type="pres">
      <dgm:prSet presAssocID="{4B74EF73-DC27-46CF-A670-BABE31F6E005}" presName="conn2-1" presStyleLbl="parChTrans1D4" presStyleIdx="0" presStyleCnt="12"/>
      <dgm:spPr/>
      <dgm:t>
        <a:bodyPr/>
        <a:lstStyle/>
        <a:p>
          <a:endParaRPr lang="en-GB"/>
        </a:p>
      </dgm:t>
    </dgm:pt>
    <dgm:pt modelId="{746499FC-BC74-437A-B9BB-DCA0C1A3417A}" type="pres">
      <dgm:prSet presAssocID="{4B74EF73-DC27-46CF-A670-BABE31F6E005}" presName="connTx" presStyleLbl="parChTrans1D4" presStyleIdx="0" presStyleCnt="12"/>
      <dgm:spPr/>
      <dgm:t>
        <a:bodyPr/>
        <a:lstStyle/>
        <a:p>
          <a:endParaRPr lang="en-GB"/>
        </a:p>
      </dgm:t>
    </dgm:pt>
    <dgm:pt modelId="{7BFF0068-2BE2-46C1-B716-D4F9345EABEC}" type="pres">
      <dgm:prSet presAssocID="{56952565-52FB-4548-80A2-CD06D0B8A61E}" presName="root2" presStyleCnt="0"/>
      <dgm:spPr/>
    </dgm:pt>
    <dgm:pt modelId="{3ABB4115-AD3B-479F-B42C-1556D01D10E3}" type="pres">
      <dgm:prSet presAssocID="{56952565-52FB-4548-80A2-CD06D0B8A61E}" presName="LevelTwoTextNode" presStyleLbl="node4" presStyleIdx="0" presStyleCnt="12" custScaleX="345393" custScaleY="153122" custLinFactNeighborX="15473" custLinFactNeighborY="93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A1E734-F524-41A8-B08F-AF5EB9D27923}" type="pres">
      <dgm:prSet presAssocID="{56952565-52FB-4548-80A2-CD06D0B8A61E}" presName="level3hierChild" presStyleCnt="0"/>
      <dgm:spPr/>
    </dgm:pt>
    <dgm:pt modelId="{1D57A053-666B-4E74-95A5-4CFD18F954ED}" type="pres">
      <dgm:prSet presAssocID="{70AEA549-E749-41DE-AE8A-89313A3F84ED}" presName="conn2-1" presStyleLbl="parChTrans1D4" presStyleIdx="1" presStyleCnt="12"/>
      <dgm:spPr/>
      <dgm:t>
        <a:bodyPr/>
        <a:lstStyle/>
        <a:p>
          <a:endParaRPr lang="en-GB"/>
        </a:p>
      </dgm:t>
    </dgm:pt>
    <dgm:pt modelId="{C44CB1D9-AB52-4012-B820-7FA9BF5D7988}" type="pres">
      <dgm:prSet presAssocID="{70AEA549-E749-41DE-AE8A-89313A3F84ED}" presName="connTx" presStyleLbl="parChTrans1D4" presStyleIdx="1" presStyleCnt="12"/>
      <dgm:spPr/>
      <dgm:t>
        <a:bodyPr/>
        <a:lstStyle/>
        <a:p>
          <a:endParaRPr lang="en-GB"/>
        </a:p>
      </dgm:t>
    </dgm:pt>
    <dgm:pt modelId="{37B4934A-4021-4AFD-B151-48589B3F17AD}" type="pres">
      <dgm:prSet presAssocID="{0A8790BE-9964-483D-A0F4-CF4125E36EF3}" presName="root2" presStyleCnt="0"/>
      <dgm:spPr/>
    </dgm:pt>
    <dgm:pt modelId="{D5214AAE-A270-49CA-9973-02FB16CEA602}" type="pres">
      <dgm:prSet presAssocID="{0A8790BE-9964-483D-A0F4-CF4125E36EF3}" presName="LevelTwoTextNode" presStyleLbl="node4" presStyleIdx="1" presStyleCnt="12" custScaleX="375166" custScaleY="148761" custLinFactNeighborX="3004" custLinFactNeighborY="110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FC26CF-2823-4D32-969A-8D884C20A1ED}" type="pres">
      <dgm:prSet presAssocID="{0A8790BE-9964-483D-A0F4-CF4125E36EF3}" presName="level3hierChild" presStyleCnt="0"/>
      <dgm:spPr/>
    </dgm:pt>
    <dgm:pt modelId="{82CFF94F-38FA-4E73-A0FF-03853C5881FB}" type="pres">
      <dgm:prSet presAssocID="{C2B1E8E8-321F-4FE3-BE64-F7DE2CD63F11}" presName="conn2-1" presStyleLbl="parChTrans1D2" presStyleIdx="1" presStyleCnt="13"/>
      <dgm:spPr/>
      <dgm:t>
        <a:bodyPr/>
        <a:lstStyle/>
        <a:p>
          <a:endParaRPr lang="en-GB"/>
        </a:p>
      </dgm:t>
    </dgm:pt>
    <dgm:pt modelId="{121F5CDE-8328-47B3-A1F6-02E3C61DBE5B}" type="pres">
      <dgm:prSet presAssocID="{C2B1E8E8-321F-4FE3-BE64-F7DE2CD63F11}" presName="connTx" presStyleLbl="parChTrans1D2" presStyleIdx="1" presStyleCnt="13"/>
      <dgm:spPr/>
      <dgm:t>
        <a:bodyPr/>
        <a:lstStyle/>
        <a:p>
          <a:endParaRPr lang="en-GB"/>
        </a:p>
      </dgm:t>
    </dgm:pt>
    <dgm:pt modelId="{DAD27CD7-9ED8-4D93-9B21-5DF376828FBE}" type="pres">
      <dgm:prSet presAssocID="{C3F0C036-F520-44EB-9952-676A28436F09}" presName="root2" presStyleCnt="0"/>
      <dgm:spPr/>
    </dgm:pt>
    <dgm:pt modelId="{E6368C94-EB82-4142-B784-7A9F41739593}" type="pres">
      <dgm:prSet presAssocID="{C3F0C036-F520-44EB-9952-676A28436F09}" presName="LevelTwoTextNode" presStyleLbl="node2" presStyleIdx="1" presStyleCnt="13" custScaleX="411563" custScaleY="101308" custLinFactY="65377" custLinFactNeighborX="-14359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A1B1ED-AD5B-4B0A-A8A3-17CAEE30F4B6}" type="pres">
      <dgm:prSet presAssocID="{C3F0C036-F520-44EB-9952-676A28436F09}" presName="level3hierChild" presStyleCnt="0"/>
      <dgm:spPr/>
    </dgm:pt>
    <dgm:pt modelId="{105DD997-3409-4A5E-BCEB-1863D9CA84D9}" type="pres">
      <dgm:prSet presAssocID="{F9FFB6E7-B591-42AA-86FC-60B65546F348}" presName="conn2-1" presStyleLbl="parChTrans1D3" presStyleIdx="1" presStyleCnt="6"/>
      <dgm:spPr/>
      <dgm:t>
        <a:bodyPr/>
        <a:lstStyle/>
        <a:p>
          <a:endParaRPr lang="en-GB"/>
        </a:p>
      </dgm:t>
    </dgm:pt>
    <dgm:pt modelId="{7F1C2857-3245-4738-B776-941832FE4C7B}" type="pres">
      <dgm:prSet presAssocID="{F9FFB6E7-B591-42AA-86FC-60B65546F348}" presName="connTx" presStyleLbl="parChTrans1D3" presStyleIdx="1" presStyleCnt="6"/>
      <dgm:spPr/>
      <dgm:t>
        <a:bodyPr/>
        <a:lstStyle/>
        <a:p>
          <a:endParaRPr lang="en-GB"/>
        </a:p>
      </dgm:t>
    </dgm:pt>
    <dgm:pt modelId="{AD8A4A59-6901-4AB6-83BA-8D604D5FC380}" type="pres">
      <dgm:prSet presAssocID="{84B78FC1-7C49-451F-AB0D-3F69E0E48421}" presName="root2" presStyleCnt="0"/>
      <dgm:spPr/>
    </dgm:pt>
    <dgm:pt modelId="{5543F2ED-1230-4B4E-BEFC-711998762EDC}" type="pres">
      <dgm:prSet presAssocID="{84B78FC1-7C49-451F-AB0D-3F69E0E48421}" presName="LevelTwoTextNode" presStyleLbl="node3" presStyleIdx="1" presStyleCnt="6" custScaleX="201825" custScaleY="156263" custLinFactY="100000" custLinFactNeighborX="3714" custLinFactNeighborY="13763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FB09FE-B5B8-4015-8DCC-0E41660EE10C}" type="pres">
      <dgm:prSet presAssocID="{84B78FC1-7C49-451F-AB0D-3F69E0E48421}" presName="level3hierChild" presStyleCnt="0"/>
      <dgm:spPr/>
    </dgm:pt>
    <dgm:pt modelId="{117A21FE-81AD-4513-9C6B-1756398096C9}" type="pres">
      <dgm:prSet presAssocID="{9EA2AB16-326A-45C2-9B8D-75542021E29F}" presName="conn2-1" presStyleLbl="parChTrans1D4" presStyleIdx="2" presStyleCnt="12"/>
      <dgm:spPr/>
      <dgm:t>
        <a:bodyPr/>
        <a:lstStyle/>
        <a:p>
          <a:endParaRPr lang="en-GB"/>
        </a:p>
      </dgm:t>
    </dgm:pt>
    <dgm:pt modelId="{B2BE875F-4710-46FC-ACA3-F6ED73D206D3}" type="pres">
      <dgm:prSet presAssocID="{9EA2AB16-326A-45C2-9B8D-75542021E29F}" presName="connTx" presStyleLbl="parChTrans1D4" presStyleIdx="2" presStyleCnt="12"/>
      <dgm:spPr/>
      <dgm:t>
        <a:bodyPr/>
        <a:lstStyle/>
        <a:p>
          <a:endParaRPr lang="en-GB"/>
        </a:p>
      </dgm:t>
    </dgm:pt>
    <dgm:pt modelId="{C03BD829-B696-434A-97BF-D0801677FCE8}" type="pres">
      <dgm:prSet presAssocID="{4ED2D300-EFF1-4822-8B8F-4857145199DC}" presName="root2" presStyleCnt="0"/>
      <dgm:spPr/>
    </dgm:pt>
    <dgm:pt modelId="{0A94B073-7231-490C-8FFE-3CE2634FF821}" type="pres">
      <dgm:prSet presAssocID="{4ED2D300-EFF1-4822-8B8F-4857145199DC}" presName="LevelTwoTextNode" presStyleLbl="node4" presStyleIdx="2" presStyleCnt="12" custScaleX="344782" custScaleY="152938" custLinFactY="100000" custLinFactNeighborX="14339" custLinFactNeighborY="1299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4E58A1-38B6-4EA1-B738-6C6A7E531CAC}" type="pres">
      <dgm:prSet presAssocID="{4ED2D300-EFF1-4822-8B8F-4857145199DC}" presName="level3hierChild" presStyleCnt="0"/>
      <dgm:spPr/>
    </dgm:pt>
    <dgm:pt modelId="{74883AD5-40D8-457A-8F79-8FA5EC85E1AD}" type="pres">
      <dgm:prSet presAssocID="{DF7A93CE-34F5-4431-9355-BC695716B1E2}" presName="conn2-1" presStyleLbl="parChTrans1D4" presStyleIdx="3" presStyleCnt="12"/>
      <dgm:spPr/>
      <dgm:t>
        <a:bodyPr/>
        <a:lstStyle/>
        <a:p>
          <a:endParaRPr lang="en-GB"/>
        </a:p>
      </dgm:t>
    </dgm:pt>
    <dgm:pt modelId="{47BB673C-33CC-4174-BAD3-B2FA68D7D10A}" type="pres">
      <dgm:prSet presAssocID="{DF7A93CE-34F5-4431-9355-BC695716B1E2}" presName="connTx" presStyleLbl="parChTrans1D4" presStyleIdx="3" presStyleCnt="12"/>
      <dgm:spPr/>
      <dgm:t>
        <a:bodyPr/>
        <a:lstStyle/>
        <a:p>
          <a:endParaRPr lang="en-GB"/>
        </a:p>
      </dgm:t>
    </dgm:pt>
    <dgm:pt modelId="{599B377C-FE2D-4690-AC4C-C0E64C977A1C}" type="pres">
      <dgm:prSet presAssocID="{A5F3EA29-0AC1-4965-B448-3C83037BEE07}" presName="root2" presStyleCnt="0"/>
      <dgm:spPr/>
    </dgm:pt>
    <dgm:pt modelId="{916D4710-C485-45C3-89A2-E6372BF72AB7}" type="pres">
      <dgm:prSet presAssocID="{A5F3EA29-0AC1-4965-B448-3C83037BEE07}" presName="LevelTwoTextNode" presStyleLbl="node4" presStyleIdx="3" presStyleCnt="12" custScaleX="375166" custScaleY="148761" custLinFactY="100000" custLinFactNeighborX="2605" custLinFactNeighborY="1444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F39FE3-4CC5-4D3F-9E48-91EE61C76D86}" type="pres">
      <dgm:prSet presAssocID="{A5F3EA29-0AC1-4965-B448-3C83037BEE07}" presName="level3hierChild" presStyleCnt="0"/>
      <dgm:spPr/>
    </dgm:pt>
    <dgm:pt modelId="{00CC3A5E-2BAB-41E3-8EE8-FD050433A50A}" type="pres">
      <dgm:prSet presAssocID="{4D38CD56-80A8-4BF7-A8E4-36C93AEBF036}" presName="conn2-1" presStyleLbl="parChTrans1D2" presStyleIdx="2" presStyleCnt="13"/>
      <dgm:spPr/>
      <dgm:t>
        <a:bodyPr/>
        <a:lstStyle/>
        <a:p>
          <a:endParaRPr lang="en-GB"/>
        </a:p>
      </dgm:t>
    </dgm:pt>
    <dgm:pt modelId="{7487B3FD-9A8F-4253-B1EF-F5A6A7662385}" type="pres">
      <dgm:prSet presAssocID="{4D38CD56-80A8-4BF7-A8E4-36C93AEBF036}" presName="connTx" presStyleLbl="parChTrans1D2" presStyleIdx="2" presStyleCnt="13"/>
      <dgm:spPr/>
      <dgm:t>
        <a:bodyPr/>
        <a:lstStyle/>
        <a:p>
          <a:endParaRPr lang="en-GB"/>
        </a:p>
      </dgm:t>
    </dgm:pt>
    <dgm:pt modelId="{FD63013D-020A-47C9-AEBB-C9B738EE365C}" type="pres">
      <dgm:prSet presAssocID="{4090AD14-D141-48E0-A4F6-553BA75329D2}" presName="root2" presStyleCnt="0"/>
      <dgm:spPr/>
    </dgm:pt>
    <dgm:pt modelId="{8E7124A9-66EF-4D04-9B2C-073B63C5A4A2}" type="pres">
      <dgm:prSet presAssocID="{4090AD14-D141-48E0-A4F6-553BA75329D2}" presName="LevelTwoTextNode" presStyleLbl="node2" presStyleIdx="2" presStyleCnt="13" custScaleX="413672" custScaleY="101827" custLinFactY="318151" custLinFactNeighborX="-14319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03EECD-05C5-41CC-ABE7-95092F331B6B}" type="pres">
      <dgm:prSet presAssocID="{4090AD14-D141-48E0-A4F6-553BA75329D2}" presName="level3hierChild" presStyleCnt="0"/>
      <dgm:spPr/>
    </dgm:pt>
    <dgm:pt modelId="{DE0E97EC-5FAD-4AB0-B87C-2E72D1C2E8B4}" type="pres">
      <dgm:prSet presAssocID="{F790CF78-81CD-4745-9796-00CEE1AE05DB}" presName="conn2-1" presStyleLbl="parChTrans1D3" presStyleIdx="2" presStyleCnt="6"/>
      <dgm:spPr/>
      <dgm:t>
        <a:bodyPr/>
        <a:lstStyle/>
        <a:p>
          <a:endParaRPr lang="en-GB"/>
        </a:p>
      </dgm:t>
    </dgm:pt>
    <dgm:pt modelId="{D5329E1A-59E0-4A66-901B-33C7E9A6E672}" type="pres">
      <dgm:prSet presAssocID="{F790CF78-81CD-4745-9796-00CEE1AE05DB}" presName="connTx" presStyleLbl="parChTrans1D3" presStyleIdx="2" presStyleCnt="6"/>
      <dgm:spPr/>
      <dgm:t>
        <a:bodyPr/>
        <a:lstStyle/>
        <a:p>
          <a:endParaRPr lang="en-GB"/>
        </a:p>
      </dgm:t>
    </dgm:pt>
    <dgm:pt modelId="{5C3A9303-F558-41D4-BB3C-90793479CE37}" type="pres">
      <dgm:prSet presAssocID="{B34967C0-B177-47CE-A38B-9A3B861533C0}" presName="root2" presStyleCnt="0"/>
      <dgm:spPr/>
    </dgm:pt>
    <dgm:pt modelId="{CAB153E7-214F-4F45-83BA-5506C42293F2}" type="pres">
      <dgm:prSet presAssocID="{B34967C0-B177-47CE-A38B-9A3B861533C0}" presName="LevelTwoTextNode" presStyleLbl="node3" presStyleIdx="2" presStyleCnt="6" custScaleX="201452" custScaleY="157133" custLinFactY="300000" custLinFactNeighborX="2082" custLinFactNeighborY="3247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95EF42-7606-427E-A513-EDAD0A23966D}" type="pres">
      <dgm:prSet presAssocID="{B34967C0-B177-47CE-A38B-9A3B861533C0}" presName="level3hierChild" presStyleCnt="0"/>
      <dgm:spPr/>
    </dgm:pt>
    <dgm:pt modelId="{74A4E19B-DAC6-4721-93D8-A5268DD4F4A7}" type="pres">
      <dgm:prSet presAssocID="{FC9F164C-9269-449B-B933-1F3C43CF1B58}" presName="conn2-1" presStyleLbl="parChTrans1D4" presStyleIdx="4" presStyleCnt="12"/>
      <dgm:spPr/>
      <dgm:t>
        <a:bodyPr/>
        <a:lstStyle/>
        <a:p>
          <a:endParaRPr lang="en-GB"/>
        </a:p>
      </dgm:t>
    </dgm:pt>
    <dgm:pt modelId="{BE08E357-029C-4CAB-8D00-B7C98474CF74}" type="pres">
      <dgm:prSet presAssocID="{FC9F164C-9269-449B-B933-1F3C43CF1B58}" presName="connTx" presStyleLbl="parChTrans1D4" presStyleIdx="4" presStyleCnt="12"/>
      <dgm:spPr/>
      <dgm:t>
        <a:bodyPr/>
        <a:lstStyle/>
        <a:p>
          <a:endParaRPr lang="en-GB"/>
        </a:p>
      </dgm:t>
    </dgm:pt>
    <dgm:pt modelId="{FD8D1D59-1F70-4EE0-AE69-437DE8B57B39}" type="pres">
      <dgm:prSet presAssocID="{BFC0358B-FC23-479A-A685-156368345AC7}" presName="root2" presStyleCnt="0"/>
      <dgm:spPr/>
    </dgm:pt>
    <dgm:pt modelId="{5A873BCE-0EFC-4EA8-AB18-96CB6B9A4EB0}" type="pres">
      <dgm:prSet presAssocID="{BFC0358B-FC23-479A-A685-156368345AC7}" presName="LevelTwoTextNode" presStyleLbl="node4" presStyleIdx="4" presStyleCnt="12" custScaleX="344782" custScaleY="152938" custLinFactY="300000" custLinFactNeighborX="12603" custLinFactNeighborY="31480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F57048-36DA-4E8E-B42A-ABA5E6E280A3}" type="pres">
      <dgm:prSet presAssocID="{BFC0358B-FC23-479A-A685-156368345AC7}" presName="level3hierChild" presStyleCnt="0"/>
      <dgm:spPr/>
    </dgm:pt>
    <dgm:pt modelId="{3979CDFC-B11A-40B8-AFBB-6CAC9D352723}" type="pres">
      <dgm:prSet presAssocID="{46F8DCE4-B1A9-40E0-977E-AD1BBF113EFF}" presName="conn2-1" presStyleLbl="parChTrans1D4" presStyleIdx="5" presStyleCnt="12"/>
      <dgm:spPr/>
      <dgm:t>
        <a:bodyPr/>
        <a:lstStyle/>
        <a:p>
          <a:endParaRPr lang="en-GB"/>
        </a:p>
      </dgm:t>
    </dgm:pt>
    <dgm:pt modelId="{429F35EA-26FD-4F3E-BA4C-5C7192365105}" type="pres">
      <dgm:prSet presAssocID="{46F8DCE4-B1A9-40E0-977E-AD1BBF113EFF}" presName="connTx" presStyleLbl="parChTrans1D4" presStyleIdx="5" presStyleCnt="12"/>
      <dgm:spPr/>
      <dgm:t>
        <a:bodyPr/>
        <a:lstStyle/>
        <a:p>
          <a:endParaRPr lang="en-GB"/>
        </a:p>
      </dgm:t>
    </dgm:pt>
    <dgm:pt modelId="{01D36E4E-9524-4A3C-A237-9AB18CA48AE0}" type="pres">
      <dgm:prSet presAssocID="{20CE6685-A551-4452-A2EB-A06BA32D904F}" presName="root2" presStyleCnt="0"/>
      <dgm:spPr/>
    </dgm:pt>
    <dgm:pt modelId="{4555E95B-9951-4837-8E8F-339DA6A540E5}" type="pres">
      <dgm:prSet presAssocID="{20CE6685-A551-4452-A2EB-A06BA32D904F}" presName="LevelTwoTextNode" presStyleLbl="node4" presStyleIdx="5" presStyleCnt="12" custScaleX="375166" custScaleY="148761" custLinFactY="300000" custLinFactNeighborX="-4289" custLinFactNeighborY="3229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98BEB2-8D7C-4D7B-ACCF-1B03F179596A}" type="pres">
      <dgm:prSet presAssocID="{20CE6685-A551-4452-A2EB-A06BA32D904F}" presName="level3hierChild" presStyleCnt="0"/>
      <dgm:spPr/>
    </dgm:pt>
    <dgm:pt modelId="{C6BD4F79-402A-4F83-AE4A-9E18B3C5B1FF}" type="pres">
      <dgm:prSet presAssocID="{B8341C47-B9A2-471D-83BC-C50E71F2F500}" presName="conn2-1" presStyleLbl="parChTrans1D2" presStyleIdx="3" presStyleCnt="13"/>
      <dgm:spPr/>
      <dgm:t>
        <a:bodyPr/>
        <a:lstStyle/>
        <a:p>
          <a:endParaRPr lang="en-GB"/>
        </a:p>
      </dgm:t>
    </dgm:pt>
    <dgm:pt modelId="{3F57CB59-2C09-4243-AEC7-C353CF18914E}" type="pres">
      <dgm:prSet presAssocID="{B8341C47-B9A2-471D-83BC-C50E71F2F500}" presName="connTx" presStyleLbl="parChTrans1D2" presStyleIdx="3" presStyleCnt="13"/>
      <dgm:spPr/>
      <dgm:t>
        <a:bodyPr/>
        <a:lstStyle/>
        <a:p>
          <a:endParaRPr lang="en-GB"/>
        </a:p>
      </dgm:t>
    </dgm:pt>
    <dgm:pt modelId="{34CABED9-4B3F-4D6E-B5D7-51A17F4EB968}" type="pres">
      <dgm:prSet presAssocID="{55EACF4B-910B-4E43-9BEE-A109844885EA}" presName="root2" presStyleCnt="0"/>
      <dgm:spPr/>
    </dgm:pt>
    <dgm:pt modelId="{C8EC7EE9-FBAA-45C0-8FC9-A4EC58A7539C}" type="pres">
      <dgm:prSet presAssocID="{55EACF4B-910B-4E43-9BEE-A109844885EA}" presName="LevelTwoTextNode" presStyleLbl="node2" presStyleIdx="3" presStyleCnt="13" custScaleX="413672" custScaleY="101827" custLinFactY="322336" custLinFactNeighborX="-14359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F6006C2-ADAB-4CDB-B557-60EEEA6B4D49}" type="pres">
      <dgm:prSet presAssocID="{55EACF4B-910B-4E43-9BEE-A109844885EA}" presName="level3hierChild" presStyleCnt="0"/>
      <dgm:spPr/>
    </dgm:pt>
    <dgm:pt modelId="{CA4F08D2-F1F4-48C7-82C0-6FB0EF054D83}" type="pres">
      <dgm:prSet presAssocID="{F709BBB2-7581-4551-A02A-24D4AE6F44BE}" presName="conn2-1" presStyleLbl="parChTrans1D3" presStyleIdx="3" presStyleCnt="6"/>
      <dgm:spPr/>
      <dgm:t>
        <a:bodyPr/>
        <a:lstStyle/>
        <a:p>
          <a:endParaRPr lang="en-GB"/>
        </a:p>
      </dgm:t>
    </dgm:pt>
    <dgm:pt modelId="{50110F0C-454B-4FB1-BDE4-FD753FADB700}" type="pres">
      <dgm:prSet presAssocID="{F709BBB2-7581-4551-A02A-24D4AE6F44BE}" presName="connTx" presStyleLbl="parChTrans1D3" presStyleIdx="3" presStyleCnt="6"/>
      <dgm:spPr/>
      <dgm:t>
        <a:bodyPr/>
        <a:lstStyle/>
        <a:p>
          <a:endParaRPr lang="en-GB"/>
        </a:p>
      </dgm:t>
    </dgm:pt>
    <dgm:pt modelId="{3782555D-C1D9-428E-BAC3-3B8B721446D1}" type="pres">
      <dgm:prSet presAssocID="{56127E76-7DD9-441F-A5F5-DEF5C9031FEC}" presName="root2" presStyleCnt="0"/>
      <dgm:spPr/>
    </dgm:pt>
    <dgm:pt modelId="{7848AC11-A920-42E4-90E8-3E390B5C54F6}" type="pres">
      <dgm:prSet presAssocID="{56127E76-7DD9-441F-A5F5-DEF5C9031FEC}" presName="LevelTwoTextNode" presStyleLbl="node3" presStyleIdx="3" presStyleCnt="6" custScaleX="201670" custScaleY="157303" custLinFactY="322034" custLinFactNeighborX="2091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7EFD52-C347-4D72-8511-F8299044A19A}" type="pres">
      <dgm:prSet presAssocID="{56127E76-7DD9-441F-A5F5-DEF5C9031FEC}" presName="level3hierChild" presStyleCnt="0"/>
      <dgm:spPr/>
    </dgm:pt>
    <dgm:pt modelId="{6C8D782F-BDC5-44F6-8ECC-CEB39AD77FFC}" type="pres">
      <dgm:prSet presAssocID="{A7401A19-280E-44CC-B3A7-C6ABA79BCEDB}" presName="conn2-1" presStyleLbl="parChTrans1D4" presStyleIdx="6" presStyleCnt="12"/>
      <dgm:spPr/>
      <dgm:t>
        <a:bodyPr/>
        <a:lstStyle/>
        <a:p>
          <a:endParaRPr lang="en-GB"/>
        </a:p>
      </dgm:t>
    </dgm:pt>
    <dgm:pt modelId="{161F186A-D291-4609-A932-D47E221A997A}" type="pres">
      <dgm:prSet presAssocID="{A7401A19-280E-44CC-B3A7-C6ABA79BCEDB}" presName="connTx" presStyleLbl="parChTrans1D4" presStyleIdx="6" presStyleCnt="12"/>
      <dgm:spPr/>
      <dgm:t>
        <a:bodyPr/>
        <a:lstStyle/>
        <a:p>
          <a:endParaRPr lang="en-GB"/>
        </a:p>
      </dgm:t>
    </dgm:pt>
    <dgm:pt modelId="{097324C8-ADB5-4F8F-A365-D1FB9A45D461}" type="pres">
      <dgm:prSet presAssocID="{2340237D-A40F-4CF1-815F-3C2AB9214143}" presName="root2" presStyleCnt="0"/>
      <dgm:spPr/>
    </dgm:pt>
    <dgm:pt modelId="{D68AC14B-2485-4CF0-A0D7-F11964710922}" type="pres">
      <dgm:prSet presAssocID="{2340237D-A40F-4CF1-815F-3C2AB9214143}" presName="LevelTwoTextNode" presStyleLbl="node4" presStyleIdx="6" presStyleCnt="12" custScaleX="344782" custScaleY="152938" custLinFactY="307920" custLinFactNeighborX="9863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74A836-D07A-4D2E-A1DB-61D86988A3D0}" type="pres">
      <dgm:prSet presAssocID="{2340237D-A40F-4CF1-815F-3C2AB9214143}" presName="level3hierChild" presStyleCnt="0"/>
      <dgm:spPr/>
    </dgm:pt>
    <dgm:pt modelId="{188E8FD5-5AE7-4015-980F-BE9C7BB0AD36}" type="pres">
      <dgm:prSet presAssocID="{531505A6-5B7F-49EC-A221-9E0866E2C94B}" presName="conn2-1" presStyleLbl="parChTrans1D4" presStyleIdx="7" presStyleCnt="12"/>
      <dgm:spPr/>
      <dgm:t>
        <a:bodyPr/>
        <a:lstStyle/>
        <a:p>
          <a:endParaRPr lang="en-GB"/>
        </a:p>
      </dgm:t>
    </dgm:pt>
    <dgm:pt modelId="{30BF61F4-2AD0-439F-9B22-E49199D84972}" type="pres">
      <dgm:prSet presAssocID="{531505A6-5B7F-49EC-A221-9E0866E2C94B}" presName="connTx" presStyleLbl="parChTrans1D4" presStyleIdx="7" presStyleCnt="12"/>
      <dgm:spPr/>
      <dgm:t>
        <a:bodyPr/>
        <a:lstStyle/>
        <a:p>
          <a:endParaRPr lang="en-GB"/>
        </a:p>
      </dgm:t>
    </dgm:pt>
    <dgm:pt modelId="{99B6BEF6-DD60-452F-873E-C4557F0D867A}" type="pres">
      <dgm:prSet presAssocID="{BF2299AD-6EBB-45A7-8DF2-CCBB972B281B}" presName="root2" presStyleCnt="0"/>
      <dgm:spPr/>
    </dgm:pt>
    <dgm:pt modelId="{729C864D-A7C9-41CC-A703-8D044186D8AA}" type="pres">
      <dgm:prSet presAssocID="{BF2299AD-6EBB-45A7-8DF2-CCBB972B281B}" presName="LevelTwoTextNode" presStyleLbl="node4" presStyleIdx="7" presStyleCnt="12" custScaleX="375166" custScaleY="148761" custLinFactY="314380" custLinFactNeighborX="-4507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1C8B08-E686-48E9-9741-99463A2C6E82}" type="pres">
      <dgm:prSet presAssocID="{BF2299AD-6EBB-45A7-8DF2-CCBB972B281B}" presName="level3hierChild" presStyleCnt="0"/>
      <dgm:spPr/>
    </dgm:pt>
    <dgm:pt modelId="{51E8645E-D583-461F-AC46-EBC8929B2795}" type="pres">
      <dgm:prSet presAssocID="{ECAB2470-FA03-416A-AFDA-32ED7DE68848}" presName="conn2-1" presStyleLbl="parChTrans1D2" presStyleIdx="4" presStyleCnt="13"/>
      <dgm:spPr/>
      <dgm:t>
        <a:bodyPr/>
        <a:lstStyle/>
        <a:p>
          <a:endParaRPr lang="en-GB"/>
        </a:p>
      </dgm:t>
    </dgm:pt>
    <dgm:pt modelId="{6F7C6408-8E5D-4459-AE1F-2846A4C70B71}" type="pres">
      <dgm:prSet presAssocID="{ECAB2470-FA03-416A-AFDA-32ED7DE68848}" presName="connTx" presStyleLbl="parChTrans1D2" presStyleIdx="4" presStyleCnt="13"/>
      <dgm:spPr/>
      <dgm:t>
        <a:bodyPr/>
        <a:lstStyle/>
        <a:p>
          <a:endParaRPr lang="en-GB"/>
        </a:p>
      </dgm:t>
    </dgm:pt>
    <dgm:pt modelId="{C669DCA0-D654-450C-9055-ED2CCFD5EBE7}" type="pres">
      <dgm:prSet presAssocID="{5F170E12-8D02-4A31-B0E2-EF3484C67E4A}" presName="root2" presStyleCnt="0"/>
      <dgm:spPr/>
    </dgm:pt>
    <dgm:pt modelId="{92E7FDAD-76D0-47D8-B7B2-670CB5BA71D6}" type="pres">
      <dgm:prSet presAssocID="{5F170E12-8D02-4A31-B0E2-EF3484C67E4A}" presName="LevelTwoTextNode" presStyleLbl="node2" presStyleIdx="4" presStyleCnt="13" custScaleX="413672" custScaleY="101827" custLinFactY="321076" custLinFactNeighborX="-14359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DEF463-E453-4674-A2CE-E0CF2895897A}" type="pres">
      <dgm:prSet presAssocID="{5F170E12-8D02-4A31-B0E2-EF3484C67E4A}" presName="level3hierChild" presStyleCnt="0"/>
      <dgm:spPr/>
    </dgm:pt>
    <dgm:pt modelId="{D8F9A4B5-7909-4441-8E61-0A0636EAE2A9}" type="pres">
      <dgm:prSet presAssocID="{7555BDB0-423E-4CE7-838D-4C9FBFDC0A9A}" presName="conn2-1" presStyleLbl="parChTrans1D3" presStyleIdx="4" presStyleCnt="6"/>
      <dgm:spPr/>
      <dgm:t>
        <a:bodyPr/>
        <a:lstStyle/>
        <a:p>
          <a:endParaRPr lang="en-GB"/>
        </a:p>
      </dgm:t>
    </dgm:pt>
    <dgm:pt modelId="{024F3905-A68C-4142-B9E8-5255259FC11D}" type="pres">
      <dgm:prSet presAssocID="{7555BDB0-423E-4CE7-838D-4C9FBFDC0A9A}" presName="connTx" presStyleLbl="parChTrans1D3" presStyleIdx="4" presStyleCnt="6"/>
      <dgm:spPr/>
      <dgm:t>
        <a:bodyPr/>
        <a:lstStyle/>
        <a:p>
          <a:endParaRPr lang="en-GB"/>
        </a:p>
      </dgm:t>
    </dgm:pt>
    <dgm:pt modelId="{5F19579D-29B8-4505-A288-29183F34C318}" type="pres">
      <dgm:prSet presAssocID="{3D554771-1C71-41C8-9A8A-9992CDD2AAC8}" presName="root2" presStyleCnt="0"/>
      <dgm:spPr/>
    </dgm:pt>
    <dgm:pt modelId="{65BD79E7-3265-4EFD-8BF4-A4EEB276B64C}" type="pres">
      <dgm:prSet presAssocID="{3D554771-1C71-41C8-9A8A-9992CDD2AAC8}" presName="LevelTwoTextNode" presStyleLbl="node3" presStyleIdx="4" presStyleCnt="6" custScaleX="195395" custLinFactY="321990" custLinFactNeighborX="2091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7830E7-1416-411D-A6DB-AF7F81B05085}" type="pres">
      <dgm:prSet presAssocID="{3D554771-1C71-41C8-9A8A-9992CDD2AAC8}" presName="level3hierChild" presStyleCnt="0"/>
      <dgm:spPr/>
    </dgm:pt>
    <dgm:pt modelId="{65208E1C-6BF7-42BF-9FEE-E7112B21EA42}" type="pres">
      <dgm:prSet presAssocID="{A5C1B649-0F9D-4D55-8515-4E8DC885360D}" presName="conn2-1" presStyleLbl="parChTrans1D4" presStyleIdx="8" presStyleCnt="12"/>
      <dgm:spPr/>
      <dgm:t>
        <a:bodyPr/>
        <a:lstStyle/>
        <a:p>
          <a:endParaRPr lang="en-GB"/>
        </a:p>
      </dgm:t>
    </dgm:pt>
    <dgm:pt modelId="{A095A8EF-E6C4-46EE-B1A9-F44A4DC34520}" type="pres">
      <dgm:prSet presAssocID="{A5C1B649-0F9D-4D55-8515-4E8DC885360D}" presName="connTx" presStyleLbl="parChTrans1D4" presStyleIdx="8" presStyleCnt="12"/>
      <dgm:spPr/>
      <dgm:t>
        <a:bodyPr/>
        <a:lstStyle/>
        <a:p>
          <a:endParaRPr lang="en-GB"/>
        </a:p>
      </dgm:t>
    </dgm:pt>
    <dgm:pt modelId="{6BEC1CC9-0A2F-4D2C-B90C-FC86606C8B1C}" type="pres">
      <dgm:prSet presAssocID="{2600E5CC-EA45-49D2-9601-AF5FF4B20136}" presName="root2" presStyleCnt="0"/>
      <dgm:spPr/>
    </dgm:pt>
    <dgm:pt modelId="{1B6114E8-1D76-4D79-9922-C164AB6E2051}" type="pres">
      <dgm:prSet presAssocID="{2600E5CC-EA45-49D2-9601-AF5FF4B20136}" presName="LevelTwoTextNode" presStyleLbl="node4" presStyleIdx="8" presStyleCnt="12" custScaleX="345421" custLinFactY="308093" custLinFactNeighborX="16138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D462EB-C3E0-4936-A3C6-3E7EFF5D16E0}" type="pres">
      <dgm:prSet presAssocID="{2600E5CC-EA45-49D2-9601-AF5FF4B20136}" presName="level3hierChild" presStyleCnt="0"/>
      <dgm:spPr/>
    </dgm:pt>
    <dgm:pt modelId="{D3C16CBE-1A39-40AC-8920-A2F49181EB06}" type="pres">
      <dgm:prSet presAssocID="{081642BD-4073-49C0-BC2E-2A85DEC0C7F9}" presName="conn2-1" presStyleLbl="parChTrans1D4" presStyleIdx="9" presStyleCnt="12"/>
      <dgm:spPr/>
      <dgm:t>
        <a:bodyPr/>
        <a:lstStyle/>
        <a:p>
          <a:endParaRPr lang="en-GB"/>
        </a:p>
      </dgm:t>
    </dgm:pt>
    <dgm:pt modelId="{9E339E7F-75D8-4FF7-86D5-42F774D157DB}" type="pres">
      <dgm:prSet presAssocID="{081642BD-4073-49C0-BC2E-2A85DEC0C7F9}" presName="connTx" presStyleLbl="parChTrans1D4" presStyleIdx="9" presStyleCnt="12"/>
      <dgm:spPr/>
      <dgm:t>
        <a:bodyPr/>
        <a:lstStyle/>
        <a:p>
          <a:endParaRPr lang="en-GB"/>
        </a:p>
      </dgm:t>
    </dgm:pt>
    <dgm:pt modelId="{DBC7D42F-E747-482A-9992-A758ECD6DB99}" type="pres">
      <dgm:prSet presAssocID="{762D370A-1ECE-453E-8632-4C4601F17614}" presName="root2" presStyleCnt="0"/>
      <dgm:spPr/>
    </dgm:pt>
    <dgm:pt modelId="{64DFCE3F-244E-4ECB-AA81-7E6DE29A45AB}" type="pres">
      <dgm:prSet presAssocID="{762D370A-1ECE-453E-8632-4C4601F17614}" presName="LevelTwoTextNode" presStyleLbl="node4" presStyleIdx="9" presStyleCnt="12" custScaleX="375166" custScaleY="96564" custLinFactY="308093" custLinFactNeighborX="1129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27DE2A-B248-4311-990F-A84669BA6115}" type="pres">
      <dgm:prSet presAssocID="{762D370A-1ECE-453E-8632-4C4601F17614}" presName="level3hierChild" presStyleCnt="0"/>
      <dgm:spPr/>
    </dgm:pt>
    <dgm:pt modelId="{CF53265A-7C12-4B45-9012-D5F29F4980BD}" type="pres">
      <dgm:prSet presAssocID="{4D6C00C6-FCFF-4D7B-8DDE-09C0711F93CA}" presName="conn2-1" presStyleLbl="parChTrans1D2" presStyleIdx="5" presStyleCnt="13"/>
      <dgm:spPr/>
      <dgm:t>
        <a:bodyPr/>
        <a:lstStyle/>
        <a:p>
          <a:endParaRPr lang="en-GB"/>
        </a:p>
      </dgm:t>
    </dgm:pt>
    <dgm:pt modelId="{1B173800-B905-4F05-9C48-DB5FCE47277A}" type="pres">
      <dgm:prSet presAssocID="{4D6C00C6-FCFF-4D7B-8DDE-09C0711F93CA}" presName="connTx" presStyleLbl="parChTrans1D2" presStyleIdx="5" presStyleCnt="13"/>
      <dgm:spPr/>
      <dgm:t>
        <a:bodyPr/>
        <a:lstStyle/>
        <a:p>
          <a:endParaRPr lang="en-GB"/>
        </a:p>
      </dgm:t>
    </dgm:pt>
    <dgm:pt modelId="{7384E3B6-27D7-4793-996D-4F001380BB30}" type="pres">
      <dgm:prSet presAssocID="{65110FEF-82AF-4FB2-AA33-7A33431083C1}" presName="root2" presStyleCnt="0"/>
      <dgm:spPr/>
    </dgm:pt>
    <dgm:pt modelId="{AAAF599E-E4CD-416E-9F85-BDBCF94D7C15}" type="pres">
      <dgm:prSet presAssocID="{65110FEF-82AF-4FB2-AA33-7A33431083C1}" presName="LevelTwoTextNode" presStyleLbl="node2" presStyleIdx="5" presStyleCnt="13" custScaleX="414096" custScaleY="101931" custLinFactY="309220" custLinFactNeighborX="-14359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BD289D-B130-4E03-A4D0-41A80936BF04}" type="pres">
      <dgm:prSet presAssocID="{65110FEF-82AF-4FB2-AA33-7A33431083C1}" presName="level3hierChild" presStyleCnt="0"/>
      <dgm:spPr/>
    </dgm:pt>
    <dgm:pt modelId="{F95F7F06-C5E0-475E-A56B-EFFCCC842C0B}" type="pres">
      <dgm:prSet presAssocID="{F9E8C176-AB69-4DEE-9EAD-C39CA5628D45}" presName="conn2-1" presStyleLbl="parChTrans1D3" presStyleIdx="5" presStyleCnt="6"/>
      <dgm:spPr/>
      <dgm:t>
        <a:bodyPr/>
        <a:lstStyle/>
        <a:p>
          <a:endParaRPr lang="en-GB"/>
        </a:p>
      </dgm:t>
    </dgm:pt>
    <dgm:pt modelId="{172A4881-7852-4928-AD6E-A7536E63AAF0}" type="pres">
      <dgm:prSet presAssocID="{F9E8C176-AB69-4DEE-9EAD-C39CA5628D45}" presName="connTx" presStyleLbl="parChTrans1D3" presStyleIdx="5" presStyleCnt="6"/>
      <dgm:spPr/>
      <dgm:t>
        <a:bodyPr/>
        <a:lstStyle/>
        <a:p>
          <a:endParaRPr lang="en-GB"/>
        </a:p>
      </dgm:t>
    </dgm:pt>
    <dgm:pt modelId="{A8F5012F-B58E-47BB-95F0-6F1AF509CA6D}" type="pres">
      <dgm:prSet presAssocID="{08FA4813-7E6A-4F96-9C13-31E21191DFB3}" presName="root2" presStyleCnt="0"/>
      <dgm:spPr/>
    </dgm:pt>
    <dgm:pt modelId="{B41EA39B-C6B6-483E-B106-8A0752EFEBB4}" type="pres">
      <dgm:prSet presAssocID="{08FA4813-7E6A-4F96-9C13-31E21191DFB3}" presName="LevelTwoTextNode" presStyleLbl="node3" presStyleIdx="5" presStyleCnt="6" custScaleX="195395" custLinFactY="310185" custLinFactNeighborX="1667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2C8DB7-C942-4120-8545-D4534FC01254}" type="pres">
      <dgm:prSet presAssocID="{08FA4813-7E6A-4F96-9C13-31E21191DFB3}" presName="level3hierChild" presStyleCnt="0"/>
      <dgm:spPr/>
    </dgm:pt>
    <dgm:pt modelId="{6914AA7E-52BF-4355-BEDD-4E5517350B43}" type="pres">
      <dgm:prSet presAssocID="{2E8747BC-A9AD-453A-AED1-4774E4CBF4C6}" presName="conn2-1" presStyleLbl="parChTrans1D4" presStyleIdx="10" presStyleCnt="12"/>
      <dgm:spPr/>
      <dgm:t>
        <a:bodyPr/>
        <a:lstStyle/>
        <a:p>
          <a:endParaRPr lang="en-GB"/>
        </a:p>
      </dgm:t>
    </dgm:pt>
    <dgm:pt modelId="{19451CDF-D28E-4273-A31C-A978643C8045}" type="pres">
      <dgm:prSet presAssocID="{2E8747BC-A9AD-453A-AED1-4774E4CBF4C6}" presName="connTx" presStyleLbl="parChTrans1D4" presStyleIdx="10" presStyleCnt="12"/>
      <dgm:spPr/>
      <dgm:t>
        <a:bodyPr/>
        <a:lstStyle/>
        <a:p>
          <a:endParaRPr lang="en-GB"/>
        </a:p>
      </dgm:t>
    </dgm:pt>
    <dgm:pt modelId="{6B2B0E45-8633-49F8-A89C-6C2DFFA72948}" type="pres">
      <dgm:prSet presAssocID="{1FB401DE-8EEF-49CC-AE0E-CD4764368A81}" presName="root2" presStyleCnt="0"/>
      <dgm:spPr/>
    </dgm:pt>
    <dgm:pt modelId="{2BFFCB2D-EB33-4B97-AC52-B40D21E0E228}" type="pres">
      <dgm:prSet presAssocID="{1FB401DE-8EEF-49CC-AE0E-CD4764368A81}" presName="LevelTwoTextNode" presStyleLbl="node4" presStyleIdx="10" presStyleCnt="12" custScaleX="344782" custLinFactY="310185" custLinFactNeighborX="17875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655FD3-A92A-4D64-B86C-F58BA644CE8C}" type="pres">
      <dgm:prSet presAssocID="{1FB401DE-8EEF-49CC-AE0E-CD4764368A81}" presName="level3hierChild" presStyleCnt="0"/>
      <dgm:spPr/>
    </dgm:pt>
    <dgm:pt modelId="{C8408BFD-5AF3-4B2F-8EB3-8513D40B546B}" type="pres">
      <dgm:prSet presAssocID="{455793A3-1124-4B7C-BB9C-927F0959620C}" presName="conn2-1" presStyleLbl="parChTrans1D4" presStyleIdx="11" presStyleCnt="12"/>
      <dgm:spPr/>
      <dgm:t>
        <a:bodyPr/>
        <a:lstStyle/>
        <a:p>
          <a:endParaRPr lang="en-GB"/>
        </a:p>
      </dgm:t>
    </dgm:pt>
    <dgm:pt modelId="{2FDC6BAC-CA43-4010-8AB5-4E46E0625C24}" type="pres">
      <dgm:prSet presAssocID="{455793A3-1124-4B7C-BB9C-927F0959620C}" presName="connTx" presStyleLbl="parChTrans1D4" presStyleIdx="11" presStyleCnt="12"/>
      <dgm:spPr/>
      <dgm:t>
        <a:bodyPr/>
        <a:lstStyle/>
        <a:p>
          <a:endParaRPr lang="en-GB"/>
        </a:p>
      </dgm:t>
    </dgm:pt>
    <dgm:pt modelId="{8E4B65F2-AEE6-4846-B372-BCB872843413}" type="pres">
      <dgm:prSet presAssocID="{5634D0A5-E58D-428F-99E6-9CBDB190283F}" presName="root2" presStyleCnt="0"/>
      <dgm:spPr/>
    </dgm:pt>
    <dgm:pt modelId="{53A4F5E0-16B3-446F-9BC6-764EAE99B390}" type="pres">
      <dgm:prSet presAssocID="{5634D0A5-E58D-428F-99E6-9CBDB190283F}" presName="LevelTwoTextNode" presStyleLbl="node4" presStyleIdx="11" presStyleCnt="12" custScaleX="375166" custScaleY="99598" custLinFactY="319941" custLinFactNeighborX="1344" custLinFactNeighborY="4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769F36-AA33-4BDD-A582-D14AD20CDD13}" type="pres">
      <dgm:prSet presAssocID="{5634D0A5-E58D-428F-99E6-9CBDB190283F}" presName="level3hierChild" presStyleCnt="0"/>
      <dgm:spPr/>
    </dgm:pt>
    <dgm:pt modelId="{EBDACA49-FC03-41BA-9FF3-D34467A966ED}" type="pres">
      <dgm:prSet presAssocID="{9A444536-2054-4CF3-BAB9-43758DAE6B37}" presName="conn2-1" presStyleLbl="parChTrans1D2" presStyleIdx="6" presStyleCnt="13"/>
      <dgm:spPr/>
      <dgm:t>
        <a:bodyPr/>
        <a:lstStyle/>
        <a:p>
          <a:endParaRPr lang="en-GB"/>
        </a:p>
      </dgm:t>
    </dgm:pt>
    <dgm:pt modelId="{907B24A8-9D54-4780-AFAF-8002DB1DE2C5}" type="pres">
      <dgm:prSet presAssocID="{9A444536-2054-4CF3-BAB9-43758DAE6B37}" presName="connTx" presStyleLbl="parChTrans1D2" presStyleIdx="6" presStyleCnt="13"/>
      <dgm:spPr/>
      <dgm:t>
        <a:bodyPr/>
        <a:lstStyle/>
        <a:p>
          <a:endParaRPr lang="en-GB"/>
        </a:p>
      </dgm:t>
    </dgm:pt>
    <dgm:pt modelId="{92547611-782D-44B5-A217-348E29B09C58}" type="pres">
      <dgm:prSet presAssocID="{673182F6-9922-4679-83A3-026E0D283368}" presName="root2" presStyleCnt="0"/>
      <dgm:spPr/>
    </dgm:pt>
    <dgm:pt modelId="{07955E31-C126-4EE9-BD95-9862D759DA3D}" type="pres">
      <dgm:prSet presAssocID="{673182F6-9922-4679-83A3-026E0D283368}" presName="LevelTwoTextNode" presStyleLbl="node2" presStyleIdx="6" presStyleCnt="13" custScaleX="412826" custScaleY="101619" custLinFactY="-100000" custLinFactNeighborX="-14359" custLinFactNeighborY="-1449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DC96364-90A5-4105-A34B-51924F05A775}" type="pres">
      <dgm:prSet presAssocID="{673182F6-9922-4679-83A3-026E0D283368}" presName="level3hierChild" presStyleCnt="0"/>
      <dgm:spPr/>
    </dgm:pt>
    <dgm:pt modelId="{F816F6A8-4516-4A8F-820F-91A5730789CA}" type="pres">
      <dgm:prSet presAssocID="{3778AF3F-24C9-46A1-968C-0CD05E5BB6B4}" presName="conn2-1" presStyleLbl="parChTrans1D2" presStyleIdx="7" presStyleCnt="13"/>
      <dgm:spPr/>
      <dgm:t>
        <a:bodyPr/>
        <a:lstStyle/>
        <a:p>
          <a:endParaRPr lang="en-GB"/>
        </a:p>
      </dgm:t>
    </dgm:pt>
    <dgm:pt modelId="{788BE95E-62C2-4064-915D-47376AB25AEB}" type="pres">
      <dgm:prSet presAssocID="{3778AF3F-24C9-46A1-968C-0CD05E5BB6B4}" presName="connTx" presStyleLbl="parChTrans1D2" presStyleIdx="7" presStyleCnt="13"/>
      <dgm:spPr/>
      <dgm:t>
        <a:bodyPr/>
        <a:lstStyle/>
        <a:p>
          <a:endParaRPr lang="en-GB"/>
        </a:p>
      </dgm:t>
    </dgm:pt>
    <dgm:pt modelId="{069A849C-1676-420A-8A9A-97146AAB58EF}" type="pres">
      <dgm:prSet presAssocID="{9C466A7F-A3DD-434E-88E3-B0E189C5DE6D}" presName="root2" presStyleCnt="0"/>
      <dgm:spPr/>
    </dgm:pt>
    <dgm:pt modelId="{1FACA509-3B66-4F4D-AB03-72C9C619365E}" type="pres">
      <dgm:prSet presAssocID="{9C466A7F-A3DD-434E-88E3-B0E189C5DE6D}" presName="LevelTwoTextNode" presStyleLbl="node2" presStyleIdx="7" presStyleCnt="13" custScaleX="413248" custScaleY="101723" custLinFactY="-73699" custLinFactNeighborX="-14359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106875-5905-41E9-82C9-585992F9A117}" type="pres">
      <dgm:prSet presAssocID="{9C466A7F-A3DD-434E-88E3-B0E189C5DE6D}" presName="level3hierChild" presStyleCnt="0"/>
      <dgm:spPr/>
    </dgm:pt>
    <dgm:pt modelId="{C620A7C6-9812-4934-84EE-F5BEC57BAA7E}" type="pres">
      <dgm:prSet presAssocID="{98B7C27B-997E-4234-9918-3A0468D7AB62}" presName="conn2-1" presStyleLbl="parChTrans1D2" presStyleIdx="8" presStyleCnt="13"/>
      <dgm:spPr/>
      <dgm:t>
        <a:bodyPr/>
        <a:lstStyle/>
        <a:p>
          <a:endParaRPr lang="en-GB"/>
        </a:p>
      </dgm:t>
    </dgm:pt>
    <dgm:pt modelId="{88EFF49A-7D70-411D-BDC4-733FD3C7B02A}" type="pres">
      <dgm:prSet presAssocID="{98B7C27B-997E-4234-9918-3A0468D7AB62}" presName="connTx" presStyleLbl="parChTrans1D2" presStyleIdx="8" presStyleCnt="13"/>
      <dgm:spPr/>
      <dgm:t>
        <a:bodyPr/>
        <a:lstStyle/>
        <a:p>
          <a:endParaRPr lang="en-GB"/>
        </a:p>
      </dgm:t>
    </dgm:pt>
    <dgm:pt modelId="{49D12033-A64E-4750-BFBF-01FE5EBDFC0D}" type="pres">
      <dgm:prSet presAssocID="{70BD4FFA-5729-4D98-9722-F96D829BD690}" presName="root2" presStyleCnt="0"/>
      <dgm:spPr/>
    </dgm:pt>
    <dgm:pt modelId="{46B105A5-9175-4F50-B0CC-3FA626C41589}" type="pres">
      <dgm:prSet presAssocID="{70BD4FFA-5729-4D98-9722-F96D829BD690}" presName="LevelTwoTextNode" presStyleLbl="node2" presStyleIdx="8" presStyleCnt="13" custScaleX="413672" custScaleY="101827" custLinFactY="-86121" custLinFactNeighborX="-14359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32FD90-2EAD-4492-AC0B-F53AF3649139}" type="pres">
      <dgm:prSet presAssocID="{70BD4FFA-5729-4D98-9722-F96D829BD690}" presName="level3hierChild" presStyleCnt="0"/>
      <dgm:spPr/>
    </dgm:pt>
    <dgm:pt modelId="{1AE0FA6A-A8BE-4E99-BDAD-4192846820F1}" type="pres">
      <dgm:prSet presAssocID="{65181FE8-1DB3-4E65-810B-CF1726A53B8E}" presName="conn2-1" presStyleLbl="parChTrans1D2" presStyleIdx="9" presStyleCnt="13"/>
      <dgm:spPr/>
      <dgm:t>
        <a:bodyPr/>
        <a:lstStyle/>
        <a:p>
          <a:endParaRPr lang="en-GB"/>
        </a:p>
      </dgm:t>
    </dgm:pt>
    <dgm:pt modelId="{42510656-A915-4D95-9D49-E24BBA36A98B}" type="pres">
      <dgm:prSet presAssocID="{65181FE8-1DB3-4E65-810B-CF1726A53B8E}" presName="connTx" presStyleLbl="parChTrans1D2" presStyleIdx="9" presStyleCnt="13"/>
      <dgm:spPr/>
      <dgm:t>
        <a:bodyPr/>
        <a:lstStyle/>
        <a:p>
          <a:endParaRPr lang="en-GB"/>
        </a:p>
      </dgm:t>
    </dgm:pt>
    <dgm:pt modelId="{DA008786-D080-4336-8F44-B42E7C5706B3}" type="pres">
      <dgm:prSet presAssocID="{E9BCB7BA-D6DE-40EA-9C9C-96AC0A16D34B}" presName="root2" presStyleCnt="0"/>
      <dgm:spPr/>
    </dgm:pt>
    <dgm:pt modelId="{8CA7882C-66CE-4B31-AEF0-88908D9DDC7F}" type="pres">
      <dgm:prSet presAssocID="{E9BCB7BA-D6DE-40EA-9C9C-96AC0A16D34B}" presName="LevelTwoTextNode" presStyleLbl="node2" presStyleIdx="9" presStyleCnt="13" custScaleX="411563" custScaleY="101308" custLinFactY="-500000" custLinFactNeighborX="-14359" custLinFactNeighborY="-5244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94ACE7-41A5-47BD-9944-E695141CA125}" type="pres">
      <dgm:prSet presAssocID="{E9BCB7BA-D6DE-40EA-9C9C-96AC0A16D34B}" presName="level3hierChild" presStyleCnt="0"/>
      <dgm:spPr/>
    </dgm:pt>
    <dgm:pt modelId="{6B6262A4-C93C-4585-B3D5-D86D9FA42151}" type="pres">
      <dgm:prSet presAssocID="{D6F6A0C0-A228-4CAC-A2DC-98D94232728D}" presName="conn2-1" presStyleLbl="parChTrans1D2" presStyleIdx="10" presStyleCnt="13"/>
      <dgm:spPr/>
      <dgm:t>
        <a:bodyPr/>
        <a:lstStyle/>
        <a:p>
          <a:endParaRPr lang="en-GB"/>
        </a:p>
      </dgm:t>
    </dgm:pt>
    <dgm:pt modelId="{CE5FB8C1-B85D-457D-B762-586FFDE6B455}" type="pres">
      <dgm:prSet presAssocID="{D6F6A0C0-A228-4CAC-A2DC-98D94232728D}" presName="connTx" presStyleLbl="parChTrans1D2" presStyleIdx="10" presStyleCnt="13"/>
      <dgm:spPr/>
      <dgm:t>
        <a:bodyPr/>
        <a:lstStyle/>
        <a:p>
          <a:endParaRPr lang="en-GB"/>
        </a:p>
      </dgm:t>
    </dgm:pt>
    <dgm:pt modelId="{12E13B93-CEB5-4804-91F6-CFDA784F75AF}" type="pres">
      <dgm:prSet presAssocID="{946021B2-E7C0-482D-B410-7C6C1ADC603A}" presName="root2" presStyleCnt="0"/>
      <dgm:spPr/>
    </dgm:pt>
    <dgm:pt modelId="{3BC01F41-DE80-429C-8C99-4622E3BF0493}" type="pres">
      <dgm:prSet presAssocID="{946021B2-E7C0-482D-B410-7C6C1ADC603A}" presName="LevelTwoTextNode" presStyleLbl="node2" presStyleIdx="10" presStyleCnt="13" custScaleX="411144" custScaleY="101205" custLinFactY="-600000" custLinFactNeighborX="-14359" custLinFactNeighborY="-6481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EA86A0-90F5-4424-B5F0-BA7911CFF9FD}" type="pres">
      <dgm:prSet presAssocID="{946021B2-E7C0-482D-B410-7C6C1ADC603A}" presName="level3hierChild" presStyleCnt="0"/>
      <dgm:spPr/>
    </dgm:pt>
    <dgm:pt modelId="{A0AD6458-A227-4765-8ADB-21A7A5259B0B}" type="pres">
      <dgm:prSet presAssocID="{683E23E5-42E3-41F4-B2CA-4BED87611C0F}" presName="conn2-1" presStyleLbl="parChTrans1D2" presStyleIdx="11" presStyleCnt="13"/>
      <dgm:spPr/>
      <dgm:t>
        <a:bodyPr/>
        <a:lstStyle/>
        <a:p>
          <a:endParaRPr lang="en-GB"/>
        </a:p>
      </dgm:t>
    </dgm:pt>
    <dgm:pt modelId="{1120EDE5-2469-4FD8-AB42-98C8F2F03321}" type="pres">
      <dgm:prSet presAssocID="{683E23E5-42E3-41F4-B2CA-4BED87611C0F}" presName="connTx" presStyleLbl="parChTrans1D2" presStyleIdx="11" presStyleCnt="13"/>
      <dgm:spPr/>
      <dgm:t>
        <a:bodyPr/>
        <a:lstStyle/>
        <a:p>
          <a:endParaRPr lang="en-GB"/>
        </a:p>
      </dgm:t>
    </dgm:pt>
    <dgm:pt modelId="{A65ACAAA-0545-429C-8BDA-6EE8AF0480A4}" type="pres">
      <dgm:prSet presAssocID="{E22C37B4-8C85-43EA-BAC9-A4928AB30C87}" presName="root2" presStyleCnt="0"/>
      <dgm:spPr/>
    </dgm:pt>
    <dgm:pt modelId="{FE4CE7C5-1872-4329-AAB8-50033D36C40F}" type="pres">
      <dgm:prSet presAssocID="{E22C37B4-8C85-43EA-BAC9-A4928AB30C87}" presName="LevelTwoTextNode" presStyleLbl="node2" presStyleIdx="11" presStyleCnt="13" custScaleX="411983" custScaleY="101411" custLinFactY="-500000" custLinFactNeighborX="-14359" custLinFactNeighborY="-54233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BC06BC-6B46-48AC-A96F-C8B1CEC308E9}" type="pres">
      <dgm:prSet presAssocID="{E22C37B4-8C85-43EA-BAC9-A4928AB30C87}" presName="level3hierChild" presStyleCnt="0"/>
      <dgm:spPr/>
    </dgm:pt>
    <dgm:pt modelId="{1ECB5ACC-1C60-4F37-B6B3-947EE5F66E2C}" type="pres">
      <dgm:prSet presAssocID="{2C7BDB7A-97DC-41A7-980A-996D670242BF}" presName="conn2-1" presStyleLbl="parChTrans1D2" presStyleIdx="12" presStyleCnt="13"/>
      <dgm:spPr/>
      <dgm:t>
        <a:bodyPr/>
        <a:lstStyle/>
        <a:p>
          <a:endParaRPr lang="en-GB"/>
        </a:p>
      </dgm:t>
    </dgm:pt>
    <dgm:pt modelId="{ECDF4C88-30C1-4276-ABD4-4150A07D787A}" type="pres">
      <dgm:prSet presAssocID="{2C7BDB7A-97DC-41A7-980A-996D670242BF}" presName="connTx" presStyleLbl="parChTrans1D2" presStyleIdx="12" presStyleCnt="13"/>
      <dgm:spPr/>
      <dgm:t>
        <a:bodyPr/>
        <a:lstStyle/>
        <a:p>
          <a:endParaRPr lang="en-GB"/>
        </a:p>
      </dgm:t>
    </dgm:pt>
    <dgm:pt modelId="{FA047F0E-FC8E-4C56-8A6D-FD6293872FC2}" type="pres">
      <dgm:prSet presAssocID="{6B213290-AF5B-4A5D-9F4C-58EBEC9F22C8}" presName="root2" presStyleCnt="0"/>
      <dgm:spPr/>
    </dgm:pt>
    <dgm:pt modelId="{EC89AEC6-F3C8-49D4-9D7C-C18256680C81}" type="pres">
      <dgm:prSet presAssocID="{6B213290-AF5B-4A5D-9F4C-58EBEC9F22C8}" presName="LevelTwoTextNode" presStyleLbl="node2" presStyleIdx="12" presStyleCnt="13" custScaleX="412404" custScaleY="101515" custLinFactY="-500000" custLinFactNeighborX="-16790" custLinFactNeighborY="-5514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1627CC-35F0-4041-A772-56F4CD95646F}" type="pres">
      <dgm:prSet presAssocID="{6B213290-AF5B-4A5D-9F4C-58EBEC9F22C8}" presName="level3hierChild" presStyleCnt="0"/>
      <dgm:spPr/>
    </dgm:pt>
  </dgm:ptLst>
  <dgm:cxnLst>
    <dgm:cxn modelId="{830A483F-DAFC-47A2-B8BC-FF93A32A0428}" srcId="{12245B7E-C3A6-4203-A55E-7D40D2D9284E}" destId="{884E4F98-A657-4C50-9F40-FA3083645896}" srcOrd="0" destOrd="0" parTransId="{5A27FBFC-397E-4A30-9D2A-DF6C6392F543}" sibTransId="{DEB0391E-E5E6-40C9-9F20-E05A75FCF8C1}"/>
    <dgm:cxn modelId="{0C46E9AB-6A18-43F8-853A-6E5611848872}" type="presOf" srcId="{2E8747BC-A9AD-453A-AED1-4774E4CBF4C6}" destId="{6914AA7E-52BF-4355-BEDD-4E5517350B43}" srcOrd="0" destOrd="0" presId="urn:microsoft.com/office/officeart/2005/8/layout/hierarchy2"/>
    <dgm:cxn modelId="{599F2CD1-F1B3-4DD4-8187-2210AC31ECCC}" type="presOf" srcId="{B8341C47-B9A2-471D-83BC-C50E71F2F500}" destId="{C6BD4F79-402A-4F83-AE4A-9E18B3C5B1FF}" srcOrd="0" destOrd="0" presId="urn:microsoft.com/office/officeart/2005/8/layout/hierarchy2"/>
    <dgm:cxn modelId="{934A7C8E-4B10-483E-BA4F-419CFEF70B47}" type="presOf" srcId="{9C466A7F-A3DD-434E-88E3-B0E189C5DE6D}" destId="{1FACA509-3B66-4F4D-AB03-72C9C619365E}" srcOrd="0" destOrd="0" presId="urn:microsoft.com/office/officeart/2005/8/layout/hierarchy2"/>
    <dgm:cxn modelId="{07B55C6F-2523-4E28-9918-47C298417670}" type="presOf" srcId="{E22C37B4-8C85-43EA-BAC9-A4928AB30C87}" destId="{FE4CE7C5-1872-4329-AAB8-50033D36C40F}" srcOrd="0" destOrd="0" presId="urn:microsoft.com/office/officeart/2005/8/layout/hierarchy2"/>
    <dgm:cxn modelId="{684EF47A-9957-47FA-B005-6B0CBB27D0EE}" type="presOf" srcId="{884E4F98-A657-4C50-9F40-FA3083645896}" destId="{788C04AB-EA8C-44DD-8DAD-A4DC7B24C049}" srcOrd="0" destOrd="0" presId="urn:microsoft.com/office/officeart/2005/8/layout/hierarchy2"/>
    <dgm:cxn modelId="{AFE08A4C-0838-4F49-9954-2BCDB37C8254}" type="presOf" srcId="{A5C1B649-0F9D-4D55-8515-4E8DC885360D}" destId="{65208E1C-6BF7-42BF-9FEE-E7112B21EA42}" srcOrd="0" destOrd="0" presId="urn:microsoft.com/office/officeart/2005/8/layout/hierarchy2"/>
    <dgm:cxn modelId="{23363F69-F950-419F-A195-49340204D871}" type="presOf" srcId="{F9FFB6E7-B591-42AA-86FC-60B65546F348}" destId="{7F1C2857-3245-4738-B776-941832FE4C7B}" srcOrd="1" destOrd="0" presId="urn:microsoft.com/office/officeart/2005/8/layout/hierarchy2"/>
    <dgm:cxn modelId="{111F907A-05C9-4E74-8220-9DB91D57FAC9}" type="presOf" srcId="{5634D0A5-E58D-428F-99E6-9CBDB190283F}" destId="{53A4F5E0-16B3-446F-9BC6-764EAE99B390}" srcOrd="0" destOrd="0" presId="urn:microsoft.com/office/officeart/2005/8/layout/hierarchy2"/>
    <dgm:cxn modelId="{71C09F38-6179-48AC-9C46-96D93C567C62}" type="presOf" srcId="{531505A6-5B7F-49EC-A221-9E0866E2C94B}" destId="{30BF61F4-2AD0-439F-9B22-E49199D84972}" srcOrd="1" destOrd="0" presId="urn:microsoft.com/office/officeart/2005/8/layout/hierarchy2"/>
    <dgm:cxn modelId="{6952B57A-E7FB-4481-893A-46D744DED0F3}" srcId="{65110FEF-82AF-4FB2-AA33-7A33431083C1}" destId="{08FA4813-7E6A-4F96-9C13-31E21191DFB3}" srcOrd="0" destOrd="0" parTransId="{F9E8C176-AB69-4DEE-9EAD-C39CA5628D45}" sibTransId="{641D1E4D-C7B2-4977-ACA8-F08AD40DA526}"/>
    <dgm:cxn modelId="{0A3193A5-65B8-4962-A3D8-0C19FF618DF3}" srcId="{4ED2D300-EFF1-4822-8B8F-4857145199DC}" destId="{A5F3EA29-0AC1-4965-B448-3C83037BEE07}" srcOrd="0" destOrd="0" parTransId="{DF7A93CE-34F5-4431-9355-BC695716B1E2}" sibTransId="{BAE52639-C3C2-4048-9313-FC9C85A6168D}"/>
    <dgm:cxn modelId="{39F38279-BC87-45E0-A847-C247E3D272B0}" type="presOf" srcId="{84B78FC1-7C49-451F-AB0D-3F69E0E48421}" destId="{5543F2ED-1230-4B4E-BEFC-711998762EDC}" srcOrd="0" destOrd="0" presId="urn:microsoft.com/office/officeart/2005/8/layout/hierarchy2"/>
    <dgm:cxn modelId="{975C5B06-C989-4D4B-8DD4-7A60A4234607}" type="presOf" srcId="{2C7BDB7A-97DC-41A7-980A-996D670242BF}" destId="{1ECB5ACC-1C60-4F37-B6B3-947EE5F66E2C}" srcOrd="0" destOrd="0" presId="urn:microsoft.com/office/officeart/2005/8/layout/hierarchy2"/>
    <dgm:cxn modelId="{FCDC4A33-184B-4F10-A0E5-BEDD765A6CBD}" type="presOf" srcId="{2600E5CC-EA45-49D2-9601-AF5FF4B20136}" destId="{1B6114E8-1D76-4D79-9922-C164AB6E2051}" srcOrd="0" destOrd="0" presId="urn:microsoft.com/office/officeart/2005/8/layout/hierarchy2"/>
    <dgm:cxn modelId="{779B0B4E-9293-4193-BE76-A6F45140615E}" type="presOf" srcId="{46F8DCE4-B1A9-40E0-977E-AD1BBF113EFF}" destId="{3979CDFC-B11A-40B8-AFBB-6CAC9D352723}" srcOrd="0" destOrd="0" presId="urn:microsoft.com/office/officeart/2005/8/layout/hierarchy2"/>
    <dgm:cxn modelId="{BCBC5166-B17A-4F99-A2D1-57381C823AFD}" srcId="{5F170E12-8D02-4A31-B0E2-EF3484C67E4A}" destId="{3D554771-1C71-41C8-9A8A-9992CDD2AAC8}" srcOrd="0" destOrd="0" parTransId="{7555BDB0-423E-4CE7-838D-4C9FBFDC0A9A}" sibTransId="{7787F7E1-50B3-4173-BDCE-E8744DBAAA1A}"/>
    <dgm:cxn modelId="{7ACD2806-21C9-4283-B8B6-4433234138FD}" type="presOf" srcId="{BF2299AD-6EBB-45A7-8DF2-CCBB972B281B}" destId="{729C864D-A7C9-41CC-A703-8D044186D8AA}" srcOrd="0" destOrd="0" presId="urn:microsoft.com/office/officeart/2005/8/layout/hierarchy2"/>
    <dgm:cxn modelId="{250224DC-16F5-491A-A399-6A1BF392A5C2}" type="presOf" srcId="{2340237D-A40F-4CF1-815F-3C2AB9214143}" destId="{D68AC14B-2485-4CF0-A0D7-F11964710922}" srcOrd="0" destOrd="0" presId="urn:microsoft.com/office/officeart/2005/8/layout/hierarchy2"/>
    <dgm:cxn modelId="{15B2DE24-1BB1-40B1-9315-D0E3BD3E6C4D}" type="presOf" srcId="{65110FEF-82AF-4FB2-AA33-7A33431083C1}" destId="{AAAF599E-E4CD-416E-9F85-BDBCF94D7C15}" srcOrd="0" destOrd="0" presId="urn:microsoft.com/office/officeart/2005/8/layout/hierarchy2"/>
    <dgm:cxn modelId="{FEFFA9DE-A347-48D2-A0D3-3780E6F2C35E}" type="presOf" srcId="{12245B7E-C3A6-4203-A55E-7D40D2D9284E}" destId="{A863D03F-0218-451E-9F9C-8252CE787738}" srcOrd="0" destOrd="0" presId="urn:microsoft.com/office/officeart/2005/8/layout/hierarchy2"/>
    <dgm:cxn modelId="{2C3762E2-3131-44EC-9237-8491CFD6ED64}" type="presOf" srcId="{4D6C00C6-FCFF-4D7B-8DDE-09C0711F93CA}" destId="{1B173800-B905-4F05-9C48-DB5FCE47277A}" srcOrd="1" destOrd="0" presId="urn:microsoft.com/office/officeart/2005/8/layout/hierarchy2"/>
    <dgm:cxn modelId="{D66FA8D6-CDBE-4E55-B48A-DDC6FA9F064F}" srcId="{12245B7E-C3A6-4203-A55E-7D40D2D9284E}" destId="{9C466A7F-A3DD-434E-88E3-B0E189C5DE6D}" srcOrd="7" destOrd="0" parTransId="{3778AF3F-24C9-46A1-968C-0CD05E5BB6B4}" sibTransId="{C22C2F1E-7B37-40D8-BAC1-9AEF1158D28A}"/>
    <dgm:cxn modelId="{0B051261-B4A9-4B06-A82C-9DBC078BF22B}" srcId="{2600E5CC-EA45-49D2-9601-AF5FF4B20136}" destId="{762D370A-1ECE-453E-8632-4C4601F17614}" srcOrd="0" destOrd="0" parTransId="{081642BD-4073-49C0-BC2E-2A85DEC0C7F9}" sibTransId="{C9D0F7D7-B320-4991-A639-880833B993EB}"/>
    <dgm:cxn modelId="{E987B011-9CF9-48BA-90AA-5438022CE43C}" type="presOf" srcId="{B6B18F18-00F7-4F72-AADF-76D713066867}" destId="{87DFD423-B071-4226-A85D-05DD0F195823}" srcOrd="0" destOrd="0" presId="urn:microsoft.com/office/officeart/2005/8/layout/hierarchy2"/>
    <dgm:cxn modelId="{35883F95-5204-48B3-887B-9B32F256FFC9}" type="presOf" srcId="{9EA2AB16-326A-45C2-9B8D-75542021E29F}" destId="{B2BE875F-4710-46FC-ACA3-F6ED73D206D3}" srcOrd="1" destOrd="0" presId="urn:microsoft.com/office/officeart/2005/8/layout/hierarchy2"/>
    <dgm:cxn modelId="{E178C9EA-B461-47C5-8213-94DD66A48031}" type="presOf" srcId="{A7401A19-280E-44CC-B3A7-C6ABA79BCEDB}" destId="{161F186A-D291-4609-A932-D47E221A997A}" srcOrd="1" destOrd="0" presId="urn:microsoft.com/office/officeart/2005/8/layout/hierarchy2"/>
    <dgm:cxn modelId="{A56DE473-D049-49D4-8FCB-2B6A36325DBF}" type="presOf" srcId="{F790CF78-81CD-4745-9796-00CEE1AE05DB}" destId="{DE0E97EC-5FAD-4AB0-B87C-2E72D1C2E8B4}" srcOrd="0" destOrd="0" presId="urn:microsoft.com/office/officeart/2005/8/layout/hierarchy2"/>
    <dgm:cxn modelId="{C6117FFA-3C0A-4F40-A725-FD0B8FCA6FB2}" type="presOf" srcId="{4D38CD56-80A8-4BF7-A8E4-36C93AEBF036}" destId="{00CC3A5E-2BAB-41E3-8EE8-FD050433A50A}" srcOrd="0" destOrd="0" presId="urn:microsoft.com/office/officeart/2005/8/layout/hierarchy2"/>
    <dgm:cxn modelId="{163C24AC-6507-406E-B107-683D2B2727A1}" type="presOf" srcId="{DF7A93CE-34F5-4431-9355-BC695716B1E2}" destId="{74883AD5-40D8-457A-8F79-8FA5EC85E1AD}" srcOrd="0" destOrd="0" presId="urn:microsoft.com/office/officeart/2005/8/layout/hierarchy2"/>
    <dgm:cxn modelId="{8CA3A362-1095-4B1A-8AA4-6A1BAB59FC4A}" type="presOf" srcId="{F9FFB6E7-B591-42AA-86FC-60B65546F348}" destId="{105DD997-3409-4A5E-BCEB-1863D9CA84D9}" srcOrd="0" destOrd="0" presId="urn:microsoft.com/office/officeart/2005/8/layout/hierarchy2"/>
    <dgm:cxn modelId="{7A4EDF23-B27F-44C2-8E0B-D2D39454CE1E}" type="presOf" srcId="{455793A3-1124-4B7C-BB9C-927F0959620C}" destId="{2FDC6BAC-CA43-4010-8AB5-4E46E0625C24}" srcOrd="1" destOrd="0" presId="urn:microsoft.com/office/officeart/2005/8/layout/hierarchy2"/>
    <dgm:cxn modelId="{93FC181C-088E-4141-ABA2-DBEBE9D997D3}" srcId="{12245B7E-C3A6-4203-A55E-7D40D2D9284E}" destId="{4090AD14-D141-48E0-A4F6-553BA75329D2}" srcOrd="2" destOrd="0" parTransId="{4D38CD56-80A8-4BF7-A8E4-36C93AEBF036}" sibTransId="{D7433817-AC3F-4811-A10C-6AFB8DCEC2AE}"/>
    <dgm:cxn modelId="{AA20FD41-7915-40B7-8904-75825B4D0D79}" srcId="{12245B7E-C3A6-4203-A55E-7D40D2D9284E}" destId="{E9BCB7BA-D6DE-40EA-9C9C-96AC0A16D34B}" srcOrd="9" destOrd="0" parTransId="{65181FE8-1DB3-4E65-810B-CF1726A53B8E}" sibTransId="{1EE6BF00-1D62-49E8-8A68-78B1AC5CCB11}"/>
    <dgm:cxn modelId="{06BBF0CD-CCC1-46D8-A673-2CA1043B963B}" type="presOf" srcId="{98B7C27B-997E-4234-9918-3A0468D7AB62}" destId="{88EFF49A-7D70-411D-BDC4-733FD3C7B02A}" srcOrd="1" destOrd="0" presId="urn:microsoft.com/office/officeart/2005/8/layout/hierarchy2"/>
    <dgm:cxn modelId="{F7E2A90C-16FF-46DF-B592-FA88786B87AE}" type="presOf" srcId="{55EACF4B-910B-4E43-9BEE-A109844885EA}" destId="{C8EC7EE9-FBAA-45C0-8FC9-A4EC58A7539C}" srcOrd="0" destOrd="0" presId="urn:microsoft.com/office/officeart/2005/8/layout/hierarchy2"/>
    <dgm:cxn modelId="{85527C8C-CD58-4556-8DC4-B17C94FDB910}" srcId="{12245B7E-C3A6-4203-A55E-7D40D2D9284E}" destId="{E22C37B4-8C85-43EA-BAC9-A4928AB30C87}" srcOrd="11" destOrd="0" parTransId="{683E23E5-42E3-41F4-B2CA-4BED87611C0F}" sibTransId="{9C213649-BCBF-4F62-A953-16996B8C1DD5}"/>
    <dgm:cxn modelId="{C15E10A6-EAD5-4219-ABD2-9047F77C7849}" type="presOf" srcId="{A5C1B649-0F9D-4D55-8515-4E8DC885360D}" destId="{A095A8EF-E6C4-46EE-B1A9-F44A4DC34520}" srcOrd="1" destOrd="0" presId="urn:microsoft.com/office/officeart/2005/8/layout/hierarchy2"/>
    <dgm:cxn modelId="{EE531127-222F-4F33-950C-67BBDCDD538F}" type="presOf" srcId="{946021B2-E7C0-482D-B410-7C6C1ADC603A}" destId="{3BC01F41-DE80-429C-8C99-4622E3BF0493}" srcOrd="0" destOrd="0" presId="urn:microsoft.com/office/officeart/2005/8/layout/hierarchy2"/>
    <dgm:cxn modelId="{0CA393D6-EAFE-42B3-AEE6-952F2E73BF73}" type="presOf" srcId="{C2B1E8E8-321F-4FE3-BE64-F7DE2CD63F11}" destId="{121F5CDE-8328-47B3-A1F6-02E3C61DBE5B}" srcOrd="1" destOrd="0" presId="urn:microsoft.com/office/officeart/2005/8/layout/hierarchy2"/>
    <dgm:cxn modelId="{11A4A332-9B94-4AE7-9712-E6B6D56E7CB6}" type="presOf" srcId="{2E8747BC-A9AD-453A-AED1-4774E4CBF4C6}" destId="{19451CDF-D28E-4273-A31C-A978643C8045}" srcOrd="1" destOrd="0" presId="urn:microsoft.com/office/officeart/2005/8/layout/hierarchy2"/>
    <dgm:cxn modelId="{DE6A3351-EC7B-4A72-81F4-60E23F9E7AFF}" type="presOf" srcId="{081642BD-4073-49C0-BC2E-2A85DEC0C7F9}" destId="{9E339E7F-75D8-4FF7-86D5-42F774D157DB}" srcOrd="1" destOrd="0" presId="urn:microsoft.com/office/officeart/2005/8/layout/hierarchy2"/>
    <dgm:cxn modelId="{4DAC8DEA-E1BC-4935-89BB-728866CE8D03}" type="presOf" srcId="{20CE6685-A551-4452-A2EB-A06BA32D904F}" destId="{4555E95B-9951-4837-8E8F-339DA6A540E5}" srcOrd="0" destOrd="0" presId="urn:microsoft.com/office/officeart/2005/8/layout/hierarchy2"/>
    <dgm:cxn modelId="{D03F43D7-CAE1-46F6-A3A5-1C7B98182CA0}" type="presOf" srcId="{3778AF3F-24C9-46A1-968C-0CD05E5BB6B4}" destId="{F816F6A8-4516-4A8F-820F-91A5730789CA}" srcOrd="0" destOrd="0" presId="urn:microsoft.com/office/officeart/2005/8/layout/hierarchy2"/>
    <dgm:cxn modelId="{8873D924-E07D-4163-963C-B1FC1FD2F7FC}" srcId="{0B30383F-00D9-48A6-B864-02D238993D31}" destId="{56952565-52FB-4548-80A2-CD06D0B8A61E}" srcOrd="0" destOrd="0" parTransId="{4B74EF73-DC27-46CF-A670-BABE31F6E005}" sibTransId="{E00EB988-A4DB-4CD8-B4C6-52C8A74B5452}"/>
    <dgm:cxn modelId="{7F40741A-AD80-4304-A484-F72F6CC3D1BD}" type="presOf" srcId="{FC9F164C-9269-449B-B933-1F3C43CF1B58}" destId="{74A4E19B-DAC6-4721-93D8-A5268DD4F4A7}" srcOrd="0" destOrd="0" presId="urn:microsoft.com/office/officeart/2005/8/layout/hierarchy2"/>
    <dgm:cxn modelId="{D6D8F539-9653-4649-88C8-33528F7F7D00}" type="presOf" srcId="{DF7A93CE-34F5-4431-9355-BC695716B1E2}" destId="{47BB673C-33CC-4174-BAD3-B2FA68D7D10A}" srcOrd="1" destOrd="0" presId="urn:microsoft.com/office/officeart/2005/8/layout/hierarchy2"/>
    <dgm:cxn modelId="{E63B523A-A0D5-40BA-81BC-0E492E80AB67}" srcId="{56127E76-7DD9-441F-A5F5-DEF5C9031FEC}" destId="{2340237D-A40F-4CF1-815F-3C2AB9214143}" srcOrd="0" destOrd="0" parTransId="{A7401A19-280E-44CC-B3A7-C6ABA79BCEDB}" sibTransId="{8D61394C-CC02-40A9-B290-89FEBCD3603B}"/>
    <dgm:cxn modelId="{F71BA553-7FA0-41B7-9011-85F8F91AB80D}" srcId="{BFC0358B-FC23-479A-A685-156368345AC7}" destId="{20CE6685-A551-4452-A2EB-A06BA32D904F}" srcOrd="0" destOrd="0" parTransId="{46F8DCE4-B1A9-40E0-977E-AD1BBF113EFF}" sibTransId="{01648C11-75FC-4C22-AEDA-D1BD69EF7882}"/>
    <dgm:cxn modelId="{69AEFF11-512F-434D-9448-6B50F656B460}" type="presOf" srcId="{3778AF3F-24C9-46A1-968C-0CD05E5BB6B4}" destId="{788BE95E-62C2-4064-915D-47376AB25AEB}" srcOrd="1" destOrd="0" presId="urn:microsoft.com/office/officeart/2005/8/layout/hierarchy2"/>
    <dgm:cxn modelId="{6EF30045-FD07-4254-867E-AACEF7746D42}" srcId="{56952565-52FB-4548-80A2-CD06D0B8A61E}" destId="{0A8790BE-9964-483D-A0F4-CF4125E36EF3}" srcOrd="0" destOrd="0" parTransId="{70AEA549-E749-41DE-AE8A-89313A3F84ED}" sibTransId="{9759D89A-1F3A-41F7-A12B-33CCFFF63CAF}"/>
    <dgm:cxn modelId="{A5151996-DD40-4E59-A183-725CBA1B5645}" type="presOf" srcId="{9A444536-2054-4CF3-BAB9-43758DAE6B37}" destId="{907B24A8-9D54-4780-AFAF-8002DB1DE2C5}" srcOrd="1" destOrd="0" presId="urn:microsoft.com/office/officeart/2005/8/layout/hierarchy2"/>
    <dgm:cxn modelId="{87CCD99C-7DB2-4931-931A-3A25D64B10AE}" type="presOf" srcId="{C2B1E8E8-321F-4FE3-BE64-F7DE2CD63F11}" destId="{82CFF94F-38FA-4E73-A0FF-03853C5881FB}" srcOrd="0" destOrd="0" presId="urn:microsoft.com/office/officeart/2005/8/layout/hierarchy2"/>
    <dgm:cxn modelId="{CA033682-AB94-40ED-AAD7-1D021E84A9E8}" type="presOf" srcId="{1FB401DE-8EEF-49CC-AE0E-CD4764368A81}" destId="{2BFFCB2D-EB33-4B97-AC52-B40D21E0E228}" srcOrd="0" destOrd="0" presId="urn:microsoft.com/office/officeart/2005/8/layout/hierarchy2"/>
    <dgm:cxn modelId="{E5E270E8-ABCC-4E6D-88B6-7012BC2429DA}" type="presOf" srcId="{46F8DCE4-B1A9-40E0-977E-AD1BBF113EFF}" destId="{429F35EA-26FD-4F3E-BA4C-5C7192365105}" srcOrd="1" destOrd="0" presId="urn:microsoft.com/office/officeart/2005/8/layout/hierarchy2"/>
    <dgm:cxn modelId="{E805BA3F-F24D-4C4E-9944-40483CA84476}" type="presOf" srcId="{0A8790BE-9964-483D-A0F4-CF4125E36EF3}" destId="{D5214AAE-A270-49CA-9973-02FB16CEA602}" srcOrd="0" destOrd="0" presId="urn:microsoft.com/office/officeart/2005/8/layout/hierarchy2"/>
    <dgm:cxn modelId="{A090F75C-84C5-4726-B311-BE21409918E3}" type="presOf" srcId="{9A444536-2054-4CF3-BAB9-43758DAE6B37}" destId="{EBDACA49-FC03-41BA-9FF3-D34467A966ED}" srcOrd="0" destOrd="0" presId="urn:microsoft.com/office/officeart/2005/8/layout/hierarchy2"/>
    <dgm:cxn modelId="{A6F52461-6CE1-408A-9058-48748DFDF054}" type="presOf" srcId="{08FA4813-7E6A-4F96-9C13-31E21191DFB3}" destId="{B41EA39B-C6B6-483E-B106-8A0752EFEBB4}" srcOrd="0" destOrd="0" presId="urn:microsoft.com/office/officeart/2005/8/layout/hierarchy2"/>
    <dgm:cxn modelId="{A6622011-583C-4AC9-B240-EF3365DB93BB}" srcId="{C3F0C036-F520-44EB-9952-676A28436F09}" destId="{84B78FC1-7C49-451F-AB0D-3F69E0E48421}" srcOrd="0" destOrd="0" parTransId="{F9FFB6E7-B591-42AA-86FC-60B65546F348}" sibTransId="{9C316FE0-84CA-41FF-9BDF-3DA492F750A4}"/>
    <dgm:cxn modelId="{0540334C-B4E1-4BDB-A519-49C0568B0FAE}" srcId="{3D554771-1C71-41C8-9A8A-9992CDD2AAC8}" destId="{2600E5CC-EA45-49D2-9601-AF5FF4B20136}" srcOrd="0" destOrd="0" parTransId="{A5C1B649-0F9D-4D55-8515-4E8DC885360D}" sibTransId="{C8CFDB87-DF20-414A-BEE8-300215D56B66}"/>
    <dgm:cxn modelId="{FC58CBFF-BFE9-4D08-9248-D3FC2EAD31AF}" type="presOf" srcId="{4B74EF73-DC27-46CF-A670-BABE31F6E005}" destId="{746499FC-BC74-437A-B9BB-DCA0C1A3417A}" srcOrd="1" destOrd="0" presId="urn:microsoft.com/office/officeart/2005/8/layout/hierarchy2"/>
    <dgm:cxn modelId="{0D7EE9EB-8BD9-4333-8980-5BE761708F7E}" type="presOf" srcId="{98B7C27B-997E-4234-9918-3A0468D7AB62}" destId="{C620A7C6-9812-4934-84EE-F5BEC57BAA7E}" srcOrd="0" destOrd="0" presId="urn:microsoft.com/office/officeart/2005/8/layout/hierarchy2"/>
    <dgm:cxn modelId="{AE5A75B7-B813-4428-A07C-DC0CA3C554F7}" type="presOf" srcId="{0B30383F-00D9-48A6-B864-02D238993D31}" destId="{0A644C8E-6DEF-4C11-9DC7-E8FA1A2DC30B}" srcOrd="0" destOrd="0" presId="urn:microsoft.com/office/officeart/2005/8/layout/hierarchy2"/>
    <dgm:cxn modelId="{11E3F704-B834-4FC6-A286-4C5A21E1B67A}" type="presOf" srcId="{3D554771-1C71-41C8-9A8A-9992CDD2AAC8}" destId="{65BD79E7-3265-4EFD-8BF4-A4EEB276B64C}" srcOrd="0" destOrd="0" presId="urn:microsoft.com/office/officeart/2005/8/layout/hierarchy2"/>
    <dgm:cxn modelId="{21EED87C-B9FF-470A-9349-4BECB77DF48F}" type="presOf" srcId="{EB54FFEB-69C1-4805-A98E-25EC475AEBE9}" destId="{6C043A42-CB4E-43F2-A01A-FA721C229CC3}" srcOrd="0" destOrd="0" presId="urn:microsoft.com/office/officeart/2005/8/layout/hierarchy2"/>
    <dgm:cxn modelId="{C21E3DD6-8286-4BBE-ABC6-965537C54912}" type="presOf" srcId="{70AEA549-E749-41DE-AE8A-89313A3F84ED}" destId="{C44CB1D9-AB52-4012-B820-7FA9BF5D7988}" srcOrd="1" destOrd="0" presId="urn:microsoft.com/office/officeart/2005/8/layout/hierarchy2"/>
    <dgm:cxn modelId="{EBDC6E07-7E49-41DE-BEF5-F41E33C3BCB6}" type="presOf" srcId="{56127E76-7DD9-441F-A5F5-DEF5C9031FEC}" destId="{7848AC11-A920-42E4-90E8-3E390B5C54F6}" srcOrd="0" destOrd="0" presId="urn:microsoft.com/office/officeart/2005/8/layout/hierarchy2"/>
    <dgm:cxn modelId="{73993B52-0E82-4C53-BF3B-F9EAEF3830CC}" srcId="{4090AD14-D141-48E0-A4F6-553BA75329D2}" destId="{B34967C0-B177-47CE-A38B-9A3B861533C0}" srcOrd="0" destOrd="0" parTransId="{F790CF78-81CD-4745-9796-00CEE1AE05DB}" sibTransId="{19ADFE55-542A-446A-A478-6D66B5CE00E2}"/>
    <dgm:cxn modelId="{49A56699-8004-4523-9F90-E9600B2BE3E7}" type="presOf" srcId="{F790CF78-81CD-4745-9796-00CEE1AE05DB}" destId="{D5329E1A-59E0-4A66-901B-33C7E9A6E672}" srcOrd="1" destOrd="0" presId="urn:microsoft.com/office/officeart/2005/8/layout/hierarchy2"/>
    <dgm:cxn modelId="{57799938-8FB3-4CEF-BCA5-DCEB7D5DE2ED}" srcId="{1FB401DE-8EEF-49CC-AE0E-CD4764368A81}" destId="{5634D0A5-E58D-428F-99E6-9CBDB190283F}" srcOrd="0" destOrd="0" parTransId="{455793A3-1124-4B7C-BB9C-927F0959620C}" sibTransId="{C8FB6043-6700-41A0-96F5-459E05E1566F}"/>
    <dgm:cxn modelId="{A4B9E379-3D2F-45B7-8D23-674FDB9B6F57}" type="presOf" srcId="{C3F0C036-F520-44EB-9952-676A28436F09}" destId="{E6368C94-EB82-4142-B784-7A9F41739593}" srcOrd="0" destOrd="0" presId="urn:microsoft.com/office/officeart/2005/8/layout/hierarchy2"/>
    <dgm:cxn modelId="{93AE549F-16A7-44C6-9C2D-FA2C3923DCE8}" type="presOf" srcId="{4B74EF73-DC27-46CF-A670-BABE31F6E005}" destId="{73280594-B4EF-46F8-850B-0D3F29A34221}" srcOrd="0" destOrd="0" presId="urn:microsoft.com/office/officeart/2005/8/layout/hierarchy2"/>
    <dgm:cxn modelId="{A4826C1F-32C1-43D3-ACBA-8A052A41923C}" srcId="{12245B7E-C3A6-4203-A55E-7D40D2D9284E}" destId="{55EACF4B-910B-4E43-9BEE-A109844885EA}" srcOrd="3" destOrd="0" parTransId="{B8341C47-B9A2-471D-83BC-C50E71F2F500}" sibTransId="{059250C9-E40B-4970-894B-F8277804A6D6}"/>
    <dgm:cxn modelId="{37C2A9A3-C3FC-4FF5-AB74-53437D2C67E8}" type="presOf" srcId="{65181FE8-1DB3-4E65-810B-CF1726A53B8E}" destId="{1AE0FA6A-A8BE-4E99-BDAD-4192846820F1}" srcOrd="0" destOrd="0" presId="urn:microsoft.com/office/officeart/2005/8/layout/hierarchy2"/>
    <dgm:cxn modelId="{63FE7E3F-EF3A-4BA0-9D20-4560F0AC8245}" type="presOf" srcId="{7555BDB0-423E-4CE7-838D-4C9FBFDC0A9A}" destId="{024F3905-A68C-4142-B9E8-5255259FC11D}" srcOrd="1" destOrd="0" presId="urn:microsoft.com/office/officeart/2005/8/layout/hierarchy2"/>
    <dgm:cxn modelId="{EF8F86CF-DE5F-4978-A3BC-5D9410FFF5AA}" type="presOf" srcId="{4D38CD56-80A8-4BF7-A8E4-36C93AEBF036}" destId="{7487B3FD-9A8F-4253-B1EF-F5A6A7662385}" srcOrd="1" destOrd="0" presId="urn:microsoft.com/office/officeart/2005/8/layout/hierarchy2"/>
    <dgm:cxn modelId="{8A330C4A-53EF-43C8-80CB-88EC1FA71E61}" type="presOf" srcId="{F9E8C176-AB69-4DEE-9EAD-C39CA5628D45}" destId="{F95F7F06-C5E0-475E-A56B-EFFCCC842C0B}" srcOrd="0" destOrd="0" presId="urn:microsoft.com/office/officeart/2005/8/layout/hierarchy2"/>
    <dgm:cxn modelId="{7D4654E1-5FCA-4190-944C-58CF91F9D783}" type="presOf" srcId="{5A27FBFC-397E-4A30-9D2A-DF6C6392F543}" destId="{8AF56303-1718-48C2-BE0A-D2A49F239B0A}" srcOrd="1" destOrd="0" presId="urn:microsoft.com/office/officeart/2005/8/layout/hierarchy2"/>
    <dgm:cxn modelId="{60A54C46-35FC-450D-99BB-9D66B22FBAE1}" type="presOf" srcId="{673182F6-9922-4679-83A3-026E0D283368}" destId="{07955E31-C126-4EE9-BD95-9862D759DA3D}" srcOrd="0" destOrd="0" presId="urn:microsoft.com/office/officeart/2005/8/layout/hierarchy2"/>
    <dgm:cxn modelId="{19FF0523-4221-4B25-80F2-E52BA0716FBA}" type="presOf" srcId="{D6F6A0C0-A228-4CAC-A2DC-98D94232728D}" destId="{6B6262A4-C93C-4585-B3D5-D86D9FA42151}" srcOrd="0" destOrd="0" presId="urn:microsoft.com/office/officeart/2005/8/layout/hierarchy2"/>
    <dgm:cxn modelId="{ED0375E0-2F47-45B5-BB59-9FB7CA5EFE9D}" type="presOf" srcId="{70BD4FFA-5729-4D98-9722-F96D829BD690}" destId="{46B105A5-9175-4F50-B0CC-3FA626C41589}" srcOrd="0" destOrd="0" presId="urn:microsoft.com/office/officeart/2005/8/layout/hierarchy2"/>
    <dgm:cxn modelId="{5F80ED9F-EEA9-45A4-B46C-6ACE05E13FB1}" srcId="{2340237D-A40F-4CF1-815F-3C2AB9214143}" destId="{BF2299AD-6EBB-45A7-8DF2-CCBB972B281B}" srcOrd="0" destOrd="0" parTransId="{531505A6-5B7F-49EC-A221-9E0866E2C94B}" sibTransId="{7C392FEE-E4EB-4368-AE8E-527C1B6BD46E}"/>
    <dgm:cxn modelId="{33E7B808-64A3-4DF9-A759-918164403C40}" type="presOf" srcId="{F709BBB2-7581-4551-A02A-24D4AE6F44BE}" destId="{50110F0C-454B-4FB1-BDE4-FD753FADB700}" srcOrd="1" destOrd="0" presId="urn:microsoft.com/office/officeart/2005/8/layout/hierarchy2"/>
    <dgm:cxn modelId="{FB1CF7D9-11CC-43BD-BCF1-C4D00CEABE0E}" srcId="{B34967C0-B177-47CE-A38B-9A3B861533C0}" destId="{BFC0358B-FC23-479A-A685-156368345AC7}" srcOrd="0" destOrd="0" parTransId="{FC9F164C-9269-449B-B933-1F3C43CF1B58}" sibTransId="{55060997-7E9A-4BA4-8D72-5FB84BD3BCC4}"/>
    <dgm:cxn modelId="{CDCACF4C-30AF-4C5D-8FFE-EC8677843420}" type="presOf" srcId="{762D370A-1ECE-453E-8632-4C4601F17614}" destId="{64DFCE3F-244E-4ECB-AA81-7E6DE29A45AB}" srcOrd="0" destOrd="0" presId="urn:microsoft.com/office/officeart/2005/8/layout/hierarchy2"/>
    <dgm:cxn modelId="{2613BFA5-C468-4160-8932-B28701A95481}" type="presOf" srcId="{56952565-52FB-4548-80A2-CD06D0B8A61E}" destId="{3ABB4115-AD3B-479F-B42C-1556D01D10E3}" srcOrd="0" destOrd="0" presId="urn:microsoft.com/office/officeart/2005/8/layout/hierarchy2"/>
    <dgm:cxn modelId="{ECF0E7E1-8268-409A-94C4-FF08D0F37CDB}" type="presOf" srcId="{A5F3EA29-0AC1-4965-B448-3C83037BEE07}" destId="{916D4710-C485-45C3-89A2-E6372BF72AB7}" srcOrd="0" destOrd="0" presId="urn:microsoft.com/office/officeart/2005/8/layout/hierarchy2"/>
    <dgm:cxn modelId="{D9AA9A09-B616-4E9C-A2E4-E96818BA138E}" srcId="{884E4F98-A657-4C50-9F40-FA3083645896}" destId="{0B30383F-00D9-48A6-B864-02D238993D31}" srcOrd="0" destOrd="0" parTransId="{B6B18F18-00F7-4F72-AADF-76D713066867}" sibTransId="{24BFC95D-0B91-498E-82CB-18959618B520}"/>
    <dgm:cxn modelId="{A74515B6-46AA-4132-B197-4EE9F170C9EF}" srcId="{12245B7E-C3A6-4203-A55E-7D40D2D9284E}" destId="{C3F0C036-F520-44EB-9952-676A28436F09}" srcOrd="1" destOrd="0" parTransId="{C2B1E8E8-321F-4FE3-BE64-F7DE2CD63F11}" sibTransId="{40E55238-89C6-43FE-AE0F-5B228F0B19D4}"/>
    <dgm:cxn modelId="{F7FD9FB9-25F4-4592-92E4-3297740A984F}" type="presOf" srcId="{683E23E5-42E3-41F4-B2CA-4BED87611C0F}" destId="{A0AD6458-A227-4765-8ADB-21A7A5259B0B}" srcOrd="0" destOrd="0" presId="urn:microsoft.com/office/officeart/2005/8/layout/hierarchy2"/>
    <dgm:cxn modelId="{0CB2F742-8158-48B7-9FB0-6D7EAF217B6D}" type="presOf" srcId="{531505A6-5B7F-49EC-A221-9E0866E2C94B}" destId="{188E8FD5-5AE7-4015-980F-BE9C7BB0AD36}" srcOrd="0" destOrd="0" presId="urn:microsoft.com/office/officeart/2005/8/layout/hierarchy2"/>
    <dgm:cxn modelId="{CEBCB846-9716-4DE6-A72F-088B7AE1349B}" type="presOf" srcId="{455793A3-1124-4B7C-BB9C-927F0959620C}" destId="{C8408BFD-5AF3-4B2F-8EB3-8513D40B546B}" srcOrd="0" destOrd="0" presId="urn:microsoft.com/office/officeart/2005/8/layout/hierarchy2"/>
    <dgm:cxn modelId="{ACA369A2-C912-417B-83CF-93FE2B4D5CC1}" srcId="{55EACF4B-910B-4E43-9BEE-A109844885EA}" destId="{56127E76-7DD9-441F-A5F5-DEF5C9031FEC}" srcOrd="0" destOrd="0" parTransId="{F709BBB2-7581-4551-A02A-24D4AE6F44BE}" sibTransId="{FA454939-7802-4480-A4E6-2667460D7A53}"/>
    <dgm:cxn modelId="{08CC2D11-2C82-4BB6-8AA1-8D6E4453F2BF}" srcId="{12245B7E-C3A6-4203-A55E-7D40D2D9284E}" destId="{946021B2-E7C0-482D-B410-7C6C1ADC603A}" srcOrd="10" destOrd="0" parTransId="{D6F6A0C0-A228-4CAC-A2DC-98D94232728D}" sibTransId="{CB8413F9-28BA-474C-8230-F98F9AC4589D}"/>
    <dgm:cxn modelId="{BE376B2E-28AE-42FC-BF7E-3DE8EBD22C43}" srcId="{EB54FFEB-69C1-4805-A98E-25EC475AEBE9}" destId="{12245B7E-C3A6-4203-A55E-7D40D2D9284E}" srcOrd="0" destOrd="0" parTransId="{816EF2C4-D21E-4641-871A-A8EA6652D26D}" sibTransId="{5980ACB4-CD0D-406D-B22E-C2A01FA1A770}"/>
    <dgm:cxn modelId="{939C5A1F-5288-406B-BB97-A3D4F05B2728}" type="presOf" srcId="{6B213290-AF5B-4A5D-9F4C-58EBEC9F22C8}" destId="{EC89AEC6-F3C8-49D4-9D7C-C18256680C81}" srcOrd="0" destOrd="0" presId="urn:microsoft.com/office/officeart/2005/8/layout/hierarchy2"/>
    <dgm:cxn modelId="{A3850044-67FB-4CD3-93C8-024DAFC4823D}" srcId="{12245B7E-C3A6-4203-A55E-7D40D2D9284E}" destId="{673182F6-9922-4679-83A3-026E0D283368}" srcOrd="6" destOrd="0" parTransId="{9A444536-2054-4CF3-BAB9-43758DAE6B37}" sibTransId="{473AC418-9FF7-4B5F-8A6F-3ABC1E816774}"/>
    <dgm:cxn modelId="{1212D9EF-E71C-4C82-B6BA-8F4E81DF24A4}" type="presOf" srcId="{70AEA549-E749-41DE-AE8A-89313A3F84ED}" destId="{1D57A053-666B-4E74-95A5-4CFD18F954ED}" srcOrd="0" destOrd="0" presId="urn:microsoft.com/office/officeart/2005/8/layout/hierarchy2"/>
    <dgm:cxn modelId="{12CFCF64-7AA3-4109-8AD4-90F19D51BD2D}" type="presOf" srcId="{5F170E12-8D02-4A31-B0E2-EF3484C67E4A}" destId="{92E7FDAD-76D0-47D8-B7B2-670CB5BA71D6}" srcOrd="0" destOrd="0" presId="urn:microsoft.com/office/officeart/2005/8/layout/hierarchy2"/>
    <dgm:cxn modelId="{1F8D1FAD-5241-4781-B7D5-7812A31338F4}" type="presOf" srcId="{9EA2AB16-326A-45C2-9B8D-75542021E29F}" destId="{117A21FE-81AD-4513-9C6B-1756398096C9}" srcOrd="0" destOrd="0" presId="urn:microsoft.com/office/officeart/2005/8/layout/hierarchy2"/>
    <dgm:cxn modelId="{124FE294-D5F4-47E4-9A17-3A35CC143954}" type="presOf" srcId="{FC9F164C-9269-449B-B933-1F3C43CF1B58}" destId="{BE08E357-029C-4CAB-8D00-B7C98474CF74}" srcOrd="1" destOrd="0" presId="urn:microsoft.com/office/officeart/2005/8/layout/hierarchy2"/>
    <dgm:cxn modelId="{F60A687F-0932-4B4B-9819-141E805A3D8D}" type="presOf" srcId="{4D6C00C6-FCFF-4D7B-8DDE-09C0711F93CA}" destId="{CF53265A-7C12-4B45-9012-D5F29F4980BD}" srcOrd="0" destOrd="0" presId="urn:microsoft.com/office/officeart/2005/8/layout/hierarchy2"/>
    <dgm:cxn modelId="{8CC9F824-84F1-4DCA-9048-2C8F2E927390}" type="presOf" srcId="{2C7BDB7A-97DC-41A7-980A-996D670242BF}" destId="{ECDF4C88-30C1-4276-ABD4-4150A07D787A}" srcOrd="1" destOrd="0" presId="urn:microsoft.com/office/officeart/2005/8/layout/hierarchy2"/>
    <dgm:cxn modelId="{538E332D-9164-4212-9343-207368EECE6E}" type="presOf" srcId="{E9BCB7BA-D6DE-40EA-9C9C-96AC0A16D34B}" destId="{8CA7882C-66CE-4B31-AEF0-88908D9DDC7F}" srcOrd="0" destOrd="0" presId="urn:microsoft.com/office/officeart/2005/8/layout/hierarchy2"/>
    <dgm:cxn modelId="{5A112270-33C4-448E-8546-24151476D45A}" type="presOf" srcId="{D6F6A0C0-A228-4CAC-A2DC-98D94232728D}" destId="{CE5FB8C1-B85D-457D-B762-586FFDE6B455}" srcOrd="1" destOrd="0" presId="urn:microsoft.com/office/officeart/2005/8/layout/hierarchy2"/>
    <dgm:cxn modelId="{C6D47315-4CD5-4BDA-9010-49F60F4E4856}" srcId="{08FA4813-7E6A-4F96-9C13-31E21191DFB3}" destId="{1FB401DE-8EEF-49CC-AE0E-CD4764368A81}" srcOrd="0" destOrd="0" parTransId="{2E8747BC-A9AD-453A-AED1-4774E4CBF4C6}" sibTransId="{41691E96-D3EA-428C-AEED-A24FAD74512A}"/>
    <dgm:cxn modelId="{B3CDBA73-77B2-4725-8AAD-0B546143825F}" type="presOf" srcId="{ECAB2470-FA03-416A-AFDA-32ED7DE68848}" destId="{6F7C6408-8E5D-4459-AE1F-2846A4C70B71}" srcOrd="1" destOrd="0" presId="urn:microsoft.com/office/officeart/2005/8/layout/hierarchy2"/>
    <dgm:cxn modelId="{70991168-B86D-4203-A1CB-A0313A13212E}" type="presOf" srcId="{ECAB2470-FA03-416A-AFDA-32ED7DE68848}" destId="{51E8645E-D583-461F-AC46-EBC8929B2795}" srcOrd="0" destOrd="0" presId="urn:microsoft.com/office/officeart/2005/8/layout/hierarchy2"/>
    <dgm:cxn modelId="{9CB45863-F7A7-4F61-AE0D-9B28162DF85A}" srcId="{84B78FC1-7C49-451F-AB0D-3F69E0E48421}" destId="{4ED2D300-EFF1-4822-8B8F-4857145199DC}" srcOrd="0" destOrd="0" parTransId="{9EA2AB16-326A-45C2-9B8D-75542021E29F}" sibTransId="{B856E676-66D7-4D83-B6B1-5513CE40F306}"/>
    <dgm:cxn modelId="{46B117B8-F81B-43DC-B6EF-785EA882C50D}" type="presOf" srcId="{7555BDB0-423E-4CE7-838D-4C9FBFDC0A9A}" destId="{D8F9A4B5-7909-4441-8E61-0A0636EAE2A9}" srcOrd="0" destOrd="0" presId="urn:microsoft.com/office/officeart/2005/8/layout/hierarchy2"/>
    <dgm:cxn modelId="{89528AEC-F0A1-44E5-9F47-74066CD6A53A}" type="presOf" srcId="{5A27FBFC-397E-4A30-9D2A-DF6C6392F543}" destId="{6890DAF2-B433-41A0-9122-32AD0A368EFE}" srcOrd="0" destOrd="0" presId="urn:microsoft.com/office/officeart/2005/8/layout/hierarchy2"/>
    <dgm:cxn modelId="{BAF76546-9D5C-40FE-AA97-5EEF43417403}" type="presOf" srcId="{4ED2D300-EFF1-4822-8B8F-4857145199DC}" destId="{0A94B073-7231-490C-8FFE-3CE2634FF821}" srcOrd="0" destOrd="0" presId="urn:microsoft.com/office/officeart/2005/8/layout/hierarchy2"/>
    <dgm:cxn modelId="{49007091-6A90-4A0C-AA87-49DF5EC9A046}" type="presOf" srcId="{081642BD-4073-49C0-BC2E-2A85DEC0C7F9}" destId="{D3C16CBE-1A39-40AC-8920-A2F49181EB06}" srcOrd="0" destOrd="0" presId="urn:microsoft.com/office/officeart/2005/8/layout/hierarchy2"/>
    <dgm:cxn modelId="{B0C3467F-B6F2-45FB-93AF-F33C98CECCB4}" type="presOf" srcId="{F709BBB2-7581-4551-A02A-24D4AE6F44BE}" destId="{CA4F08D2-F1F4-48C7-82C0-6FB0EF054D83}" srcOrd="0" destOrd="0" presId="urn:microsoft.com/office/officeart/2005/8/layout/hierarchy2"/>
    <dgm:cxn modelId="{70743D35-588F-413C-AFE1-8D62E6EEBDD7}" type="presOf" srcId="{4090AD14-D141-48E0-A4F6-553BA75329D2}" destId="{8E7124A9-66EF-4D04-9B2C-073B63C5A4A2}" srcOrd="0" destOrd="0" presId="urn:microsoft.com/office/officeart/2005/8/layout/hierarchy2"/>
    <dgm:cxn modelId="{7AC1AFB1-8BF8-441A-B953-52A197AAB943}" srcId="{12245B7E-C3A6-4203-A55E-7D40D2D9284E}" destId="{70BD4FFA-5729-4D98-9722-F96D829BD690}" srcOrd="8" destOrd="0" parTransId="{98B7C27B-997E-4234-9918-3A0468D7AB62}" sibTransId="{F3C07F86-6127-4DDA-AFBB-AB742DA6B876}"/>
    <dgm:cxn modelId="{CF782427-E321-4557-BC03-7139D4E64A8C}" srcId="{12245B7E-C3A6-4203-A55E-7D40D2D9284E}" destId="{65110FEF-82AF-4FB2-AA33-7A33431083C1}" srcOrd="5" destOrd="0" parTransId="{4D6C00C6-FCFF-4D7B-8DDE-09C0711F93CA}" sibTransId="{F7A3FE62-B868-42C7-98EF-762AF9E3D018}"/>
    <dgm:cxn modelId="{F8E33341-3C4D-431C-BD55-9CDB1B7D503B}" type="presOf" srcId="{A7401A19-280E-44CC-B3A7-C6ABA79BCEDB}" destId="{6C8D782F-BDC5-44F6-8ECC-CEB39AD77FFC}" srcOrd="0" destOrd="0" presId="urn:microsoft.com/office/officeart/2005/8/layout/hierarchy2"/>
    <dgm:cxn modelId="{2F4B4182-ED3B-41EE-81AA-18CF0BF20DED}" type="presOf" srcId="{F9E8C176-AB69-4DEE-9EAD-C39CA5628D45}" destId="{172A4881-7852-4928-AD6E-A7536E63AAF0}" srcOrd="1" destOrd="0" presId="urn:microsoft.com/office/officeart/2005/8/layout/hierarchy2"/>
    <dgm:cxn modelId="{A5FC5B25-81CB-4531-8BF4-27A8DDC3ECA9}" type="presOf" srcId="{BFC0358B-FC23-479A-A685-156368345AC7}" destId="{5A873BCE-0EFC-4EA8-AB18-96CB6B9A4EB0}" srcOrd="0" destOrd="0" presId="urn:microsoft.com/office/officeart/2005/8/layout/hierarchy2"/>
    <dgm:cxn modelId="{DC0E8944-C285-45DD-ABD2-8FFA1AFC1D01}" srcId="{12245B7E-C3A6-4203-A55E-7D40D2D9284E}" destId="{5F170E12-8D02-4A31-B0E2-EF3484C67E4A}" srcOrd="4" destOrd="0" parTransId="{ECAB2470-FA03-416A-AFDA-32ED7DE68848}" sibTransId="{075D8ABB-AF4A-40CE-99D9-950BFC8934A4}"/>
    <dgm:cxn modelId="{0CCF0456-0D0A-45E2-B5BB-296D1071AE95}" type="presOf" srcId="{65181FE8-1DB3-4E65-810B-CF1726A53B8E}" destId="{42510656-A915-4D95-9D49-E24BBA36A98B}" srcOrd="1" destOrd="0" presId="urn:microsoft.com/office/officeart/2005/8/layout/hierarchy2"/>
    <dgm:cxn modelId="{5075C102-3538-4288-97BE-918935056CA5}" type="presOf" srcId="{B8341C47-B9A2-471D-83BC-C50E71F2F500}" destId="{3F57CB59-2C09-4243-AEC7-C353CF18914E}" srcOrd="1" destOrd="0" presId="urn:microsoft.com/office/officeart/2005/8/layout/hierarchy2"/>
    <dgm:cxn modelId="{36AB331E-570B-4ACC-9FAD-4CEF14C6B7AD}" type="presOf" srcId="{B34967C0-B177-47CE-A38B-9A3B861533C0}" destId="{CAB153E7-214F-4F45-83BA-5506C42293F2}" srcOrd="0" destOrd="0" presId="urn:microsoft.com/office/officeart/2005/8/layout/hierarchy2"/>
    <dgm:cxn modelId="{55C12157-3EB9-49E4-AEBB-A0145D4C66A7}" type="presOf" srcId="{B6B18F18-00F7-4F72-AADF-76D713066867}" destId="{8266D109-9BF8-48A0-B437-0D52ED9AF581}" srcOrd="1" destOrd="0" presId="urn:microsoft.com/office/officeart/2005/8/layout/hierarchy2"/>
    <dgm:cxn modelId="{BB83ACDE-0B5F-4BEA-8DE1-BDC3F23AF125}" srcId="{12245B7E-C3A6-4203-A55E-7D40D2D9284E}" destId="{6B213290-AF5B-4A5D-9F4C-58EBEC9F22C8}" srcOrd="12" destOrd="0" parTransId="{2C7BDB7A-97DC-41A7-980A-996D670242BF}" sibTransId="{19519618-467F-4EF2-B3D0-EF465B21A8B2}"/>
    <dgm:cxn modelId="{9025CACC-5125-4B80-BEE1-D4E53BD63F09}" type="presOf" srcId="{683E23E5-42E3-41F4-B2CA-4BED87611C0F}" destId="{1120EDE5-2469-4FD8-AB42-98C8F2F03321}" srcOrd="1" destOrd="0" presId="urn:microsoft.com/office/officeart/2005/8/layout/hierarchy2"/>
    <dgm:cxn modelId="{AD866F94-232D-4E16-9888-595797E428C1}" type="presParOf" srcId="{6C043A42-CB4E-43F2-A01A-FA721C229CC3}" destId="{90B742F6-64C7-4025-9F26-26B86070C2F1}" srcOrd="0" destOrd="0" presId="urn:microsoft.com/office/officeart/2005/8/layout/hierarchy2"/>
    <dgm:cxn modelId="{C00F328E-A8C1-4455-A570-7A30FB61C302}" type="presParOf" srcId="{90B742F6-64C7-4025-9F26-26B86070C2F1}" destId="{A863D03F-0218-451E-9F9C-8252CE787738}" srcOrd="0" destOrd="0" presId="urn:microsoft.com/office/officeart/2005/8/layout/hierarchy2"/>
    <dgm:cxn modelId="{CA0BF6A4-ACB0-44BF-B731-F37FB7D7E2C7}" type="presParOf" srcId="{90B742F6-64C7-4025-9F26-26B86070C2F1}" destId="{823127BD-DA8E-425F-97A8-F49B7F15AD88}" srcOrd="1" destOrd="0" presId="urn:microsoft.com/office/officeart/2005/8/layout/hierarchy2"/>
    <dgm:cxn modelId="{E7E6B7F0-02C7-4FE1-99EB-DB326DEC8960}" type="presParOf" srcId="{823127BD-DA8E-425F-97A8-F49B7F15AD88}" destId="{6890DAF2-B433-41A0-9122-32AD0A368EFE}" srcOrd="0" destOrd="0" presId="urn:microsoft.com/office/officeart/2005/8/layout/hierarchy2"/>
    <dgm:cxn modelId="{F9FC28CF-C1D8-4B07-B4B0-1EC01712DD66}" type="presParOf" srcId="{6890DAF2-B433-41A0-9122-32AD0A368EFE}" destId="{8AF56303-1718-48C2-BE0A-D2A49F239B0A}" srcOrd="0" destOrd="0" presId="urn:microsoft.com/office/officeart/2005/8/layout/hierarchy2"/>
    <dgm:cxn modelId="{8906CB70-B2D2-491F-8CCF-A0E3B1379E5E}" type="presParOf" srcId="{823127BD-DA8E-425F-97A8-F49B7F15AD88}" destId="{F47C8BD3-1160-4F13-9832-FA8CD337F3A9}" srcOrd="1" destOrd="0" presId="urn:microsoft.com/office/officeart/2005/8/layout/hierarchy2"/>
    <dgm:cxn modelId="{FD6582C5-D96F-45D4-B59D-10D6F4F1B1B6}" type="presParOf" srcId="{F47C8BD3-1160-4F13-9832-FA8CD337F3A9}" destId="{788C04AB-EA8C-44DD-8DAD-A4DC7B24C049}" srcOrd="0" destOrd="0" presId="urn:microsoft.com/office/officeart/2005/8/layout/hierarchy2"/>
    <dgm:cxn modelId="{58971367-5638-4639-A99D-FCE66C8EE316}" type="presParOf" srcId="{F47C8BD3-1160-4F13-9832-FA8CD337F3A9}" destId="{355B687B-818E-4AA3-BE4F-979A159282B8}" srcOrd="1" destOrd="0" presId="urn:microsoft.com/office/officeart/2005/8/layout/hierarchy2"/>
    <dgm:cxn modelId="{060E94C9-135A-4677-936A-2A97D5E7930F}" type="presParOf" srcId="{355B687B-818E-4AA3-BE4F-979A159282B8}" destId="{87DFD423-B071-4226-A85D-05DD0F195823}" srcOrd="0" destOrd="0" presId="urn:microsoft.com/office/officeart/2005/8/layout/hierarchy2"/>
    <dgm:cxn modelId="{2E0B772A-B7E5-4B6A-94DF-94C366050023}" type="presParOf" srcId="{87DFD423-B071-4226-A85D-05DD0F195823}" destId="{8266D109-9BF8-48A0-B437-0D52ED9AF581}" srcOrd="0" destOrd="0" presId="urn:microsoft.com/office/officeart/2005/8/layout/hierarchy2"/>
    <dgm:cxn modelId="{275A3330-219D-4F35-84FA-36A074B2A22D}" type="presParOf" srcId="{355B687B-818E-4AA3-BE4F-979A159282B8}" destId="{92A9E826-0452-43D9-86E0-157352DAE5E4}" srcOrd="1" destOrd="0" presId="urn:microsoft.com/office/officeart/2005/8/layout/hierarchy2"/>
    <dgm:cxn modelId="{06F2B43B-AA04-4CE2-9A04-7FBA7660B3A1}" type="presParOf" srcId="{92A9E826-0452-43D9-86E0-157352DAE5E4}" destId="{0A644C8E-6DEF-4C11-9DC7-E8FA1A2DC30B}" srcOrd="0" destOrd="0" presId="urn:microsoft.com/office/officeart/2005/8/layout/hierarchy2"/>
    <dgm:cxn modelId="{AB5791E8-31E3-48BF-9355-3AA8316471F7}" type="presParOf" srcId="{92A9E826-0452-43D9-86E0-157352DAE5E4}" destId="{0F67B0D0-B240-4EA3-A86C-F4B3DB241589}" srcOrd="1" destOrd="0" presId="urn:microsoft.com/office/officeart/2005/8/layout/hierarchy2"/>
    <dgm:cxn modelId="{30DDC3F5-73CD-4ED0-887F-0A080AE5FF75}" type="presParOf" srcId="{0F67B0D0-B240-4EA3-A86C-F4B3DB241589}" destId="{73280594-B4EF-46F8-850B-0D3F29A34221}" srcOrd="0" destOrd="0" presId="urn:microsoft.com/office/officeart/2005/8/layout/hierarchy2"/>
    <dgm:cxn modelId="{24475354-24B5-4E70-AF44-ADC6B62BCA71}" type="presParOf" srcId="{73280594-B4EF-46F8-850B-0D3F29A34221}" destId="{746499FC-BC74-437A-B9BB-DCA0C1A3417A}" srcOrd="0" destOrd="0" presId="urn:microsoft.com/office/officeart/2005/8/layout/hierarchy2"/>
    <dgm:cxn modelId="{291FD602-8896-4E29-B43D-04A7C34D1001}" type="presParOf" srcId="{0F67B0D0-B240-4EA3-A86C-F4B3DB241589}" destId="{7BFF0068-2BE2-46C1-B716-D4F9345EABEC}" srcOrd="1" destOrd="0" presId="urn:microsoft.com/office/officeart/2005/8/layout/hierarchy2"/>
    <dgm:cxn modelId="{24D9B99B-7606-4982-BC60-B8A44B1991A1}" type="presParOf" srcId="{7BFF0068-2BE2-46C1-B716-D4F9345EABEC}" destId="{3ABB4115-AD3B-479F-B42C-1556D01D10E3}" srcOrd="0" destOrd="0" presId="urn:microsoft.com/office/officeart/2005/8/layout/hierarchy2"/>
    <dgm:cxn modelId="{DA45F00D-C976-44F9-A11F-35EA38C4C54B}" type="presParOf" srcId="{7BFF0068-2BE2-46C1-B716-D4F9345EABEC}" destId="{F0A1E734-F524-41A8-B08F-AF5EB9D27923}" srcOrd="1" destOrd="0" presId="urn:microsoft.com/office/officeart/2005/8/layout/hierarchy2"/>
    <dgm:cxn modelId="{9E178C06-4E5C-4CD4-8954-9A72BA831143}" type="presParOf" srcId="{F0A1E734-F524-41A8-B08F-AF5EB9D27923}" destId="{1D57A053-666B-4E74-95A5-4CFD18F954ED}" srcOrd="0" destOrd="0" presId="urn:microsoft.com/office/officeart/2005/8/layout/hierarchy2"/>
    <dgm:cxn modelId="{8893D2DC-7AB3-497B-8D86-A583DD9033EC}" type="presParOf" srcId="{1D57A053-666B-4E74-95A5-4CFD18F954ED}" destId="{C44CB1D9-AB52-4012-B820-7FA9BF5D7988}" srcOrd="0" destOrd="0" presId="urn:microsoft.com/office/officeart/2005/8/layout/hierarchy2"/>
    <dgm:cxn modelId="{EE423E9B-C5C2-4084-BCD5-E081369C3AC6}" type="presParOf" srcId="{F0A1E734-F524-41A8-B08F-AF5EB9D27923}" destId="{37B4934A-4021-4AFD-B151-48589B3F17AD}" srcOrd="1" destOrd="0" presId="urn:microsoft.com/office/officeart/2005/8/layout/hierarchy2"/>
    <dgm:cxn modelId="{DC833F3C-06FD-4632-B5FF-43182493F4E6}" type="presParOf" srcId="{37B4934A-4021-4AFD-B151-48589B3F17AD}" destId="{D5214AAE-A270-49CA-9973-02FB16CEA602}" srcOrd="0" destOrd="0" presId="urn:microsoft.com/office/officeart/2005/8/layout/hierarchy2"/>
    <dgm:cxn modelId="{6629C0DE-D3BF-4FCC-A0CB-5CDD38536C01}" type="presParOf" srcId="{37B4934A-4021-4AFD-B151-48589B3F17AD}" destId="{37FC26CF-2823-4D32-969A-8D884C20A1ED}" srcOrd="1" destOrd="0" presId="urn:microsoft.com/office/officeart/2005/8/layout/hierarchy2"/>
    <dgm:cxn modelId="{E4E77D30-1906-461E-8578-6D99D32C863D}" type="presParOf" srcId="{823127BD-DA8E-425F-97A8-F49B7F15AD88}" destId="{82CFF94F-38FA-4E73-A0FF-03853C5881FB}" srcOrd="2" destOrd="0" presId="urn:microsoft.com/office/officeart/2005/8/layout/hierarchy2"/>
    <dgm:cxn modelId="{5BF4F4EC-F6FD-4AAD-B062-2597D25D737E}" type="presParOf" srcId="{82CFF94F-38FA-4E73-A0FF-03853C5881FB}" destId="{121F5CDE-8328-47B3-A1F6-02E3C61DBE5B}" srcOrd="0" destOrd="0" presId="urn:microsoft.com/office/officeart/2005/8/layout/hierarchy2"/>
    <dgm:cxn modelId="{2776DD22-EABF-4CFD-AD89-D163C2982E34}" type="presParOf" srcId="{823127BD-DA8E-425F-97A8-F49B7F15AD88}" destId="{DAD27CD7-9ED8-4D93-9B21-5DF376828FBE}" srcOrd="3" destOrd="0" presId="urn:microsoft.com/office/officeart/2005/8/layout/hierarchy2"/>
    <dgm:cxn modelId="{E02184DA-30FF-4018-9982-013432041F68}" type="presParOf" srcId="{DAD27CD7-9ED8-4D93-9B21-5DF376828FBE}" destId="{E6368C94-EB82-4142-B784-7A9F41739593}" srcOrd="0" destOrd="0" presId="urn:microsoft.com/office/officeart/2005/8/layout/hierarchy2"/>
    <dgm:cxn modelId="{D881BE60-49B9-494F-9883-ACA01D1EC46D}" type="presParOf" srcId="{DAD27CD7-9ED8-4D93-9B21-5DF376828FBE}" destId="{FCA1B1ED-AD5B-4B0A-A8A3-17CAEE30F4B6}" srcOrd="1" destOrd="0" presId="urn:microsoft.com/office/officeart/2005/8/layout/hierarchy2"/>
    <dgm:cxn modelId="{340B10A0-13EA-46B3-8E8C-30D84A197B38}" type="presParOf" srcId="{FCA1B1ED-AD5B-4B0A-A8A3-17CAEE30F4B6}" destId="{105DD997-3409-4A5E-BCEB-1863D9CA84D9}" srcOrd="0" destOrd="0" presId="urn:microsoft.com/office/officeart/2005/8/layout/hierarchy2"/>
    <dgm:cxn modelId="{EA2B5FF5-6111-4638-AA74-499D24D49D1D}" type="presParOf" srcId="{105DD997-3409-4A5E-BCEB-1863D9CA84D9}" destId="{7F1C2857-3245-4738-B776-941832FE4C7B}" srcOrd="0" destOrd="0" presId="urn:microsoft.com/office/officeart/2005/8/layout/hierarchy2"/>
    <dgm:cxn modelId="{D593349B-5971-41C8-8035-F358E716AF1D}" type="presParOf" srcId="{FCA1B1ED-AD5B-4B0A-A8A3-17CAEE30F4B6}" destId="{AD8A4A59-6901-4AB6-83BA-8D604D5FC380}" srcOrd="1" destOrd="0" presId="urn:microsoft.com/office/officeart/2005/8/layout/hierarchy2"/>
    <dgm:cxn modelId="{5C46F9E2-4C09-466F-A54D-8DADF5B69C5A}" type="presParOf" srcId="{AD8A4A59-6901-4AB6-83BA-8D604D5FC380}" destId="{5543F2ED-1230-4B4E-BEFC-711998762EDC}" srcOrd="0" destOrd="0" presId="urn:microsoft.com/office/officeart/2005/8/layout/hierarchy2"/>
    <dgm:cxn modelId="{FBCA1174-5F39-4F06-85FC-D240FF19144A}" type="presParOf" srcId="{AD8A4A59-6901-4AB6-83BA-8D604D5FC380}" destId="{A4FB09FE-B5B8-4015-8DCC-0E41660EE10C}" srcOrd="1" destOrd="0" presId="urn:microsoft.com/office/officeart/2005/8/layout/hierarchy2"/>
    <dgm:cxn modelId="{511490FC-55E9-4598-BC60-D537A8641535}" type="presParOf" srcId="{A4FB09FE-B5B8-4015-8DCC-0E41660EE10C}" destId="{117A21FE-81AD-4513-9C6B-1756398096C9}" srcOrd="0" destOrd="0" presId="urn:microsoft.com/office/officeart/2005/8/layout/hierarchy2"/>
    <dgm:cxn modelId="{C2AE94CC-B5DF-4C5B-93A6-08B46762F859}" type="presParOf" srcId="{117A21FE-81AD-4513-9C6B-1756398096C9}" destId="{B2BE875F-4710-46FC-ACA3-F6ED73D206D3}" srcOrd="0" destOrd="0" presId="urn:microsoft.com/office/officeart/2005/8/layout/hierarchy2"/>
    <dgm:cxn modelId="{3EFED98C-D73A-4A7F-9EE1-5A2BEE09E821}" type="presParOf" srcId="{A4FB09FE-B5B8-4015-8DCC-0E41660EE10C}" destId="{C03BD829-B696-434A-97BF-D0801677FCE8}" srcOrd="1" destOrd="0" presId="urn:microsoft.com/office/officeart/2005/8/layout/hierarchy2"/>
    <dgm:cxn modelId="{2DD2D35F-4369-4B04-B553-41887BF0AE77}" type="presParOf" srcId="{C03BD829-B696-434A-97BF-D0801677FCE8}" destId="{0A94B073-7231-490C-8FFE-3CE2634FF821}" srcOrd="0" destOrd="0" presId="urn:microsoft.com/office/officeart/2005/8/layout/hierarchy2"/>
    <dgm:cxn modelId="{FE065E08-D5FF-456A-97B1-3B62F8082447}" type="presParOf" srcId="{C03BD829-B696-434A-97BF-D0801677FCE8}" destId="{C54E58A1-38B6-4EA1-B738-6C6A7E531CAC}" srcOrd="1" destOrd="0" presId="urn:microsoft.com/office/officeart/2005/8/layout/hierarchy2"/>
    <dgm:cxn modelId="{97358823-5CEF-49F3-8EC1-DEF0E90B9AFD}" type="presParOf" srcId="{C54E58A1-38B6-4EA1-B738-6C6A7E531CAC}" destId="{74883AD5-40D8-457A-8F79-8FA5EC85E1AD}" srcOrd="0" destOrd="0" presId="urn:microsoft.com/office/officeart/2005/8/layout/hierarchy2"/>
    <dgm:cxn modelId="{DFB81ACE-FCDC-41AE-BD8A-05CFF9420332}" type="presParOf" srcId="{74883AD5-40D8-457A-8F79-8FA5EC85E1AD}" destId="{47BB673C-33CC-4174-BAD3-B2FA68D7D10A}" srcOrd="0" destOrd="0" presId="urn:microsoft.com/office/officeart/2005/8/layout/hierarchy2"/>
    <dgm:cxn modelId="{BA5545D9-E678-4323-A864-C4469DAB925E}" type="presParOf" srcId="{C54E58A1-38B6-4EA1-B738-6C6A7E531CAC}" destId="{599B377C-FE2D-4690-AC4C-C0E64C977A1C}" srcOrd="1" destOrd="0" presId="urn:microsoft.com/office/officeart/2005/8/layout/hierarchy2"/>
    <dgm:cxn modelId="{E105CFF5-31A5-4742-9B2B-D493D12DECFF}" type="presParOf" srcId="{599B377C-FE2D-4690-AC4C-C0E64C977A1C}" destId="{916D4710-C485-45C3-89A2-E6372BF72AB7}" srcOrd="0" destOrd="0" presId="urn:microsoft.com/office/officeart/2005/8/layout/hierarchy2"/>
    <dgm:cxn modelId="{EA0E22BD-3F47-4B75-950D-02656A98B9AF}" type="presParOf" srcId="{599B377C-FE2D-4690-AC4C-C0E64C977A1C}" destId="{D9F39FE3-4CC5-4D3F-9E48-91EE61C76D86}" srcOrd="1" destOrd="0" presId="urn:microsoft.com/office/officeart/2005/8/layout/hierarchy2"/>
    <dgm:cxn modelId="{3FD42702-79E6-4241-82E4-525A9820300C}" type="presParOf" srcId="{823127BD-DA8E-425F-97A8-F49B7F15AD88}" destId="{00CC3A5E-2BAB-41E3-8EE8-FD050433A50A}" srcOrd="4" destOrd="0" presId="urn:microsoft.com/office/officeart/2005/8/layout/hierarchy2"/>
    <dgm:cxn modelId="{639E41C1-6A70-42E4-B938-02914836EDB1}" type="presParOf" srcId="{00CC3A5E-2BAB-41E3-8EE8-FD050433A50A}" destId="{7487B3FD-9A8F-4253-B1EF-F5A6A7662385}" srcOrd="0" destOrd="0" presId="urn:microsoft.com/office/officeart/2005/8/layout/hierarchy2"/>
    <dgm:cxn modelId="{975D43AB-85C1-461C-BD14-26FFB546DAFE}" type="presParOf" srcId="{823127BD-DA8E-425F-97A8-F49B7F15AD88}" destId="{FD63013D-020A-47C9-AEBB-C9B738EE365C}" srcOrd="5" destOrd="0" presId="urn:microsoft.com/office/officeart/2005/8/layout/hierarchy2"/>
    <dgm:cxn modelId="{E4FFD881-5CEF-4D61-B202-A24AB4B0637D}" type="presParOf" srcId="{FD63013D-020A-47C9-AEBB-C9B738EE365C}" destId="{8E7124A9-66EF-4D04-9B2C-073B63C5A4A2}" srcOrd="0" destOrd="0" presId="urn:microsoft.com/office/officeart/2005/8/layout/hierarchy2"/>
    <dgm:cxn modelId="{078459FC-CE49-4654-BAA8-028FE445C767}" type="presParOf" srcId="{FD63013D-020A-47C9-AEBB-C9B738EE365C}" destId="{8703EECD-05C5-41CC-ABE7-95092F331B6B}" srcOrd="1" destOrd="0" presId="urn:microsoft.com/office/officeart/2005/8/layout/hierarchy2"/>
    <dgm:cxn modelId="{FA9E39B3-650C-4C9B-A9DA-D893C97EC245}" type="presParOf" srcId="{8703EECD-05C5-41CC-ABE7-95092F331B6B}" destId="{DE0E97EC-5FAD-4AB0-B87C-2E72D1C2E8B4}" srcOrd="0" destOrd="0" presId="urn:microsoft.com/office/officeart/2005/8/layout/hierarchy2"/>
    <dgm:cxn modelId="{2C5F2D93-36B0-4760-8520-62530B1D30F5}" type="presParOf" srcId="{DE0E97EC-5FAD-4AB0-B87C-2E72D1C2E8B4}" destId="{D5329E1A-59E0-4A66-901B-33C7E9A6E672}" srcOrd="0" destOrd="0" presId="urn:microsoft.com/office/officeart/2005/8/layout/hierarchy2"/>
    <dgm:cxn modelId="{6A097C59-5E72-46EB-8C78-0EF4EED0A74C}" type="presParOf" srcId="{8703EECD-05C5-41CC-ABE7-95092F331B6B}" destId="{5C3A9303-F558-41D4-BB3C-90793479CE37}" srcOrd="1" destOrd="0" presId="urn:microsoft.com/office/officeart/2005/8/layout/hierarchy2"/>
    <dgm:cxn modelId="{B7AF9086-2D5A-4A75-B794-E3C16BEE6A7F}" type="presParOf" srcId="{5C3A9303-F558-41D4-BB3C-90793479CE37}" destId="{CAB153E7-214F-4F45-83BA-5506C42293F2}" srcOrd="0" destOrd="0" presId="urn:microsoft.com/office/officeart/2005/8/layout/hierarchy2"/>
    <dgm:cxn modelId="{D2554DFF-66E7-41E0-AF87-1099B4B5E7AC}" type="presParOf" srcId="{5C3A9303-F558-41D4-BB3C-90793479CE37}" destId="{6595EF42-7606-427E-A513-EDAD0A23966D}" srcOrd="1" destOrd="0" presId="urn:microsoft.com/office/officeart/2005/8/layout/hierarchy2"/>
    <dgm:cxn modelId="{6F3D58B2-AE41-4D83-A681-F76ABE8E0ADE}" type="presParOf" srcId="{6595EF42-7606-427E-A513-EDAD0A23966D}" destId="{74A4E19B-DAC6-4721-93D8-A5268DD4F4A7}" srcOrd="0" destOrd="0" presId="urn:microsoft.com/office/officeart/2005/8/layout/hierarchy2"/>
    <dgm:cxn modelId="{9C05A0BD-8A39-48CD-A812-758E4A316CE4}" type="presParOf" srcId="{74A4E19B-DAC6-4721-93D8-A5268DD4F4A7}" destId="{BE08E357-029C-4CAB-8D00-B7C98474CF74}" srcOrd="0" destOrd="0" presId="urn:microsoft.com/office/officeart/2005/8/layout/hierarchy2"/>
    <dgm:cxn modelId="{036111A8-179C-4235-A036-3665CE8C5B23}" type="presParOf" srcId="{6595EF42-7606-427E-A513-EDAD0A23966D}" destId="{FD8D1D59-1F70-4EE0-AE69-437DE8B57B39}" srcOrd="1" destOrd="0" presId="urn:microsoft.com/office/officeart/2005/8/layout/hierarchy2"/>
    <dgm:cxn modelId="{D7B7723A-5723-456B-B3A9-142DF19F5D1C}" type="presParOf" srcId="{FD8D1D59-1F70-4EE0-AE69-437DE8B57B39}" destId="{5A873BCE-0EFC-4EA8-AB18-96CB6B9A4EB0}" srcOrd="0" destOrd="0" presId="urn:microsoft.com/office/officeart/2005/8/layout/hierarchy2"/>
    <dgm:cxn modelId="{8E2FB75A-0AE5-4126-84A3-C2C3A874E3D4}" type="presParOf" srcId="{FD8D1D59-1F70-4EE0-AE69-437DE8B57B39}" destId="{ABF57048-36DA-4E8E-B42A-ABA5E6E280A3}" srcOrd="1" destOrd="0" presId="urn:microsoft.com/office/officeart/2005/8/layout/hierarchy2"/>
    <dgm:cxn modelId="{2D070CE9-D3B2-4A78-843B-A7627AAC21EF}" type="presParOf" srcId="{ABF57048-36DA-4E8E-B42A-ABA5E6E280A3}" destId="{3979CDFC-B11A-40B8-AFBB-6CAC9D352723}" srcOrd="0" destOrd="0" presId="urn:microsoft.com/office/officeart/2005/8/layout/hierarchy2"/>
    <dgm:cxn modelId="{D4926178-1E7E-4840-9582-F7CC92E12272}" type="presParOf" srcId="{3979CDFC-B11A-40B8-AFBB-6CAC9D352723}" destId="{429F35EA-26FD-4F3E-BA4C-5C7192365105}" srcOrd="0" destOrd="0" presId="urn:microsoft.com/office/officeart/2005/8/layout/hierarchy2"/>
    <dgm:cxn modelId="{4ECBD989-6162-47D4-BA84-480E1CC82CE4}" type="presParOf" srcId="{ABF57048-36DA-4E8E-B42A-ABA5E6E280A3}" destId="{01D36E4E-9524-4A3C-A237-9AB18CA48AE0}" srcOrd="1" destOrd="0" presId="urn:microsoft.com/office/officeart/2005/8/layout/hierarchy2"/>
    <dgm:cxn modelId="{E0613A0C-09F5-43A6-BDE2-DA06FFC7AAF0}" type="presParOf" srcId="{01D36E4E-9524-4A3C-A237-9AB18CA48AE0}" destId="{4555E95B-9951-4837-8E8F-339DA6A540E5}" srcOrd="0" destOrd="0" presId="urn:microsoft.com/office/officeart/2005/8/layout/hierarchy2"/>
    <dgm:cxn modelId="{9A63A3D0-71B3-41F2-A5D7-C61E24E78D65}" type="presParOf" srcId="{01D36E4E-9524-4A3C-A237-9AB18CA48AE0}" destId="{1198BEB2-8D7C-4D7B-ACCF-1B03F179596A}" srcOrd="1" destOrd="0" presId="urn:microsoft.com/office/officeart/2005/8/layout/hierarchy2"/>
    <dgm:cxn modelId="{95C268BB-A28F-452B-9F46-017CEFF956FC}" type="presParOf" srcId="{823127BD-DA8E-425F-97A8-F49B7F15AD88}" destId="{C6BD4F79-402A-4F83-AE4A-9E18B3C5B1FF}" srcOrd="6" destOrd="0" presId="urn:microsoft.com/office/officeart/2005/8/layout/hierarchy2"/>
    <dgm:cxn modelId="{56ED56B5-B044-4963-BD76-DB3D2EBD5B4B}" type="presParOf" srcId="{C6BD4F79-402A-4F83-AE4A-9E18B3C5B1FF}" destId="{3F57CB59-2C09-4243-AEC7-C353CF18914E}" srcOrd="0" destOrd="0" presId="urn:microsoft.com/office/officeart/2005/8/layout/hierarchy2"/>
    <dgm:cxn modelId="{7738FF62-0620-46EA-B2AF-897BF0288CE2}" type="presParOf" srcId="{823127BD-DA8E-425F-97A8-F49B7F15AD88}" destId="{34CABED9-4B3F-4D6E-B5D7-51A17F4EB968}" srcOrd="7" destOrd="0" presId="urn:microsoft.com/office/officeart/2005/8/layout/hierarchy2"/>
    <dgm:cxn modelId="{DB54A3D7-7613-4AD0-9DF3-744B6BBDACCA}" type="presParOf" srcId="{34CABED9-4B3F-4D6E-B5D7-51A17F4EB968}" destId="{C8EC7EE9-FBAA-45C0-8FC9-A4EC58A7539C}" srcOrd="0" destOrd="0" presId="urn:microsoft.com/office/officeart/2005/8/layout/hierarchy2"/>
    <dgm:cxn modelId="{E4044CF0-E487-4A6B-8A58-CF4AFC0C2BC8}" type="presParOf" srcId="{34CABED9-4B3F-4D6E-B5D7-51A17F4EB968}" destId="{7F6006C2-ADAB-4CDB-B557-60EEEA6B4D49}" srcOrd="1" destOrd="0" presId="urn:microsoft.com/office/officeart/2005/8/layout/hierarchy2"/>
    <dgm:cxn modelId="{B233D311-FF96-4E79-B1D4-A686AEFE2DF0}" type="presParOf" srcId="{7F6006C2-ADAB-4CDB-B557-60EEEA6B4D49}" destId="{CA4F08D2-F1F4-48C7-82C0-6FB0EF054D83}" srcOrd="0" destOrd="0" presId="urn:microsoft.com/office/officeart/2005/8/layout/hierarchy2"/>
    <dgm:cxn modelId="{29327749-4D7A-46C1-9293-26BB8B0B3907}" type="presParOf" srcId="{CA4F08D2-F1F4-48C7-82C0-6FB0EF054D83}" destId="{50110F0C-454B-4FB1-BDE4-FD753FADB700}" srcOrd="0" destOrd="0" presId="urn:microsoft.com/office/officeart/2005/8/layout/hierarchy2"/>
    <dgm:cxn modelId="{DE0959A7-5383-4731-A9B1-60E2A2C6281A}" type="presParOf" srcId="{7F6006C2-ADAB-4CDB-B557-60EEEA6B4D49}" destId="{3782555D-C1D9-428E-BAC3-3B8B721446D1}" srcOrd="1" destOrd="0" presId="urn:microsoft.com/office/officeart/2005/8/layout/hierarchy2"/>
    <dgm:cxn modelId="{06559CEA-9F52-4B67-9A1A-C34540113C83}" type="presParOf" srcId="{3782555D-C1D9-428E-BAC3-3B8B721446D1}" destId="{7848AC11-A920-42E4-90E8-3E390B5C54F6}" srcOrd="0" destOrd="0" presId="urn:microsoft.com/office/officeart/2005/8/layout/hierarchy2"/>
    <dgm:cxn modelId="{869F5036-FE9C-43CE-B577-A9484645979E}" type="presParOf" srcId="{3782555D-C1D9-428E-BAC3-3B8B721446D1}" destId="{AA7EFD52-C347-4D72-8511-F8299044A19A}" srcOrd="1" destOrd="0" presId="urn:microsoft.com/office/officeart/2005/8/layout/hierarchy2"/>
    <dgm:cxn modelId="{B9B7375E-0B83-4572-BC46-59510139E106}" type="presParOf" srcId="{AA7EFD52-C347-4D72-8511-F8299044A19A}" destId="{6C8D782F-BDC5-44F6-8ECC-CEB39AD77FFC}" srcOrd="0" destOrd="0" presId="urn:microsoft.com/office/officeart/2005/8/layout/hierarchy2"/>
    <dgm:cxn modelId="{3EE80EAF-1ADA-43B3-9D19-8C06B803D4FC}" type="presParOf" srcId="{6C8D782F-BDC5-44F6-8ECC-CEB39AD77FFC}" destId="{161F186A-D291-4609-A932-D47E221A997A}" srcOrd="0" destOrd="0" presId="urn:microsoft.com/office/officeart/2005/8/layout/hierarchy2"/>
    <dgm:cxn modelId="{3DDD52F6-1F2E-4CF5-B0BA-652C700647CA}" type="presParOf" srcId="{AA7EFD52-C347-4D72-8511-F8299044A19A}" destId="{097324C8-ADB5-4F8F-A365-D1FB9A45D461}" srcOrd="1" destOrd="0" presId="urn:microsoft.com/office/officeart/2005/8/layout/hierarchy2"/>
    <dgm:cxn modelId="{8DC144B6-B8C6-4461-AD0D-0A3876160C2D}" type="presParOf" srcId="{097324C8-ADB5-4F8F-A365-D1FB9A45D461}" destId="{D68AC14B-2485-4CF0-A0D7-F11964710922}" srcOrd="0" destOrd="0" presId="urn:microsoft.com/office/officeart/2005/8/layout/hierarchy2"/>
    <dgm:cxn modelId="{B77585C8-2A67-4899-9CCF-8876F9AD0B2C}" type="presParOf" srcId="{097324C8-ADB5-4F8F-A365-D1FB9A45D461}" destId="{4974A836-D07A-4D2E-A1DB-61D86988A3D0}" srcOrd="1" destOrd="0" presId="urn:microsoft.com/office/officeart/2005/8/layout/hierarchy2"/>
    <dgm:cxn modelId="{315DC197-2951-4DE2-8C4E-1269744F798F}" type="presParOf" srcId="{4974A836-D07A-4D2E-A1DB-61D86988A3D0}" destId="{188E8FD5-5AE7-4015-980F-BE9C7BB0AD36}" srcOrd="0" destOrd="0" presId="urn:microsoft.com/office/officeart/2005/8/layout/hierarchy2"/>
    <dgm:cxn modelId="{E25BA08F-9218-4521-ADB7-766F5CA95724}" type="presParOf" srcId="{188E8FD5-5AE7-4015-980F-BE9C7BB0AD36}" destId="{30BF61F4-2AD0-439F-9B22-E49199D84972}" srcOrd="0" destOrd="0" presId="urn:microsoft.com/office/officeart/2005/8/layout/hierarchy2"/>
    <dgm:cxn modelId="{4B61D241-2C27-4924-A931-6949C09012A2}" type="presParOf" srcId="{4974A836-D07A-4D2E-A1DB-61D86988A3D0}" destId="{99B6BEF6-DD60-452F-873E-C4557F0D867A}" srcOrd="1" destOrd="0" presId="urn:microsoft.com/office/officeart/2005/8/layout/hierarchy2"/>
    <dgm:cxn modelId="{7B2819A5-15AC-443D-A635-7300815CA19B}" type="presParOf" srcId="{99B6BEF6-DD60-452F-873E-C4557F0D867A}" destId="{729C864D-A7C9-41CC-A703-8D044186D8AA}" srcOrd="0" destOrd="0" presId="urn:microsoft.com/office/officeart/2005/8/layout/hierarchy2"/>
    <dgm:cxn modelId="{2964A0BB-5A13-49F4-99AA-537423294CCF}" type="presParOf" srcId="{99B6BEF6-DD60-452F-873E-C4557F0D867A}" destId="{901C8B08-E686-48E9-9741-99463A2C6E82}" srcOrd="1" destOrd="0" presId="urn:microsoft.com/office/officeart/2005/8/layout/hierarchy2"/>
    <dgm:cxn modelId="{5C4CDC2B-584E-41F9-95A6-A87B070E3CAB}" type="presParOf" srcId="{823127BD-DA8E-425F-97A8-F49B7F15AD88}" destId="{51E8645E-D583-461F-AC46-EBC8929B2795}" srcOrd="8" destOrd="0" presId="urn:microsoft.com/office/officeart/2005/8/layout/hierarchy2"/>
    <dgm:cxn modelId="{D43115CE-F755-4544-8DAF-985C30B667FF}" type="presParOf" srcId="{51E8645E-D583-461F-AC46-EBC8929B2795}" destId="{6F7C6408-8E5D-4459-AE1F-2846A4C70B71}" srcOrd="0" destOrd="0" presId="urn:microsoft.com/office/officeart/2005/8/layout/hierarchy2"/>
    <dgm:cxn modelId="{B0FDC4E4-275B-456A-A66C-C7AAE99B6434}" type="presParOf" srcId="{823127BD-DA8E-425F-97A8-F49B7F15AD88}" destId="{C669DCA0-D654-450C-9055-ED2CCFD5EBE7}" srcOrd="9" destOrd="0" presId="urn:microsoft.com/office/officeart/2005/8/layout/hierarchy2"/>
    <dgm:cxn modelId="{39E34514-0B01-4270-A65B-31670B44BA71}" type="presParOf" srcId="{C669DCA0-D654-450C-9055-ED2CCFD5EBE7}" destId="{92E7FDAD-76D0-47D8-B7B2-670CB5BA71D6}" srcOrd="0" destOrd="0" presId="urn:microsoft.com/office/officeart/2005/8/layout/hierarchy2"/>
    <dgm:cxn modelId="{95900182-D573-47F1-81C8-939E2255CA0F}" type="presParOf" srcId="{C669DCA0-D654-450C-9055-ED2CCFD5EBE7}" destId="{3BDEF463-E453-4674-A2CE-E0CF2895897A}" srcOrd="1" destOrd="0" presId="urn:microsoft.com/office/officeart/2005/8/layout/hierarchy2"/>
    <dgm:cxn modelId="{FE8EF787-71B7-4DAC-A5BC-4455B6525AB5}" type="presParOf" srcId="{3BDEF463-E453-4674-A2CE-E0CF2895897A}" destId="{D8F9A4B5-7909-4441-8E61-0A0636EAE2A9}" srcOrd="0" destOrd="0" presId="urn:microsoft.com/office/officeart/2005/8/layout/hierarchy2"/>
    <dgm:cxn modelId="{0AEAEB44-F0B7-41B5-BD06-6C5421882CEB}" type="presParOf" srcId="{D8F9A4B5-7909-4441-8E61-0A0636EAE2A9}" destId="{024F3905-A68C-4142-B9E8-5255259FC11D}" srcOrd="0" destOrd="0" presId="urn:microsoft.com/office/officeart/2005/8/layout/hierarchy2"/>
    <dgm:cxn modelId="{D4BE8CD7-6B1A-4F5B-B978-A1FC788F14A2}" type="presParOf" srcId="{3BDEF463-E453-4674-A2CE-E0CF2895897A}" destId="{5F19579D-29B8-4505-A288-29183F34C318}" srcOrd="1" destOrd="0" presId="urn:microsoft.com/office/officeart/2005/8/layout/hierarchy2"/>
    <dgm:cxn modelId="{E389365E-B8C8-471F-87D2-695633599250}" type="presParOf" srcId="{5F19579D-29B8-4505-A288-29183F34C318}" destId="{65BD79E7-3265-4EFD-8BF4-A4EEB276B64C}" srcOrd="0" destOrd="0" presId="urn:microsoft.com/office/officeart/2005/8/layout/hierarchy2"/>
    <dgm:cxn modelId="{9B0889E7-EF61-4751-B1D6-0D75567055D5}" type="presParOf" srcId="{5F19579D-29B8-4505-A288-29183F34C318}" destId="{387830E7-1416-411D-A6DB-AF7F81B05085}" srcOrd="1" destOrd="0" presId="urn:microsoft.com/office/officeart/2005/8/layout/hierarchy2"/>
    <dgm:cxn modelId="{8A770A59-849E-4B98-8534-7E7DB2B04E98}" type="presParOf" srcId="{387830E7-1416-411D-A6DB-AF7F81B05085}" destId="{65208E1C-6BF7-42BF-9FEE-E7112B21EA42}" srcOrd="0" destOrd="0" presId="urn:microsoft.com/office/officeart/2005/8/layout/hierarchy2"/>
    <dgm:cxn modelId="{20C52D87-9481-4E97-B5B6-7832ED0B3A02}" type="presParOf" srcId="{65208E1C-6BF7-42BF-9FEE-E7112B21EA42}" destId="{A095A8EF-E6C4-46EE-B1A9-F44A4DC34520}" srcOrd="0" destOrd="0" presId="urn:microsoft.com/office/officeart/2005/8/layout/hierarchy2"/>
    <dgm:cxn modelId="{9A80AE77-3E48-4ABD-B430-056C89226E02}" type="presParOf" srcId="{387830E7-1416-411D-A6DB-AF7F81B05085}" destId="{6BEC1CC9-0A2F-4D2C-B90C-FC86606C8B1C}" srcOrd="1" destOrd="0" presId="urn:microsoft.com/office/officeart/2005/8/layout/hierarchy2"/>
    <dgm:cxn modelId="{769B1339-87ED-4319-BF13-4EFDA9CF348F}" type="presParOf" srcId="{6BEC1CC9-0A2F-4D2C-B90C-FC86606C8B1C}" destId="{1B6114E8-1D76-4D79-9922-C164AB6E2051}" srcOrd="0" destOrd="0" presId="urn:microsoft.com/office/officeart/2005/8/layout/hierarchy2"/>
    <dgm:cxn modelId="{32D8B281-5435-4B18-ABAE-78DC44E77CAD}" type="presParOf" srcId="{6BEC1CC9-0A2F-4D2C-B90C-FC86606C8B1C}" destId="{56D462EB-C3E0-4936-A3C6-3E7EFF5D16E0}" srcOrd="1" destOrd="0" presId="urn:microsoft.com/office/officeart/2005/8/layout/hierarchy2"/>
    <dgm:cxn modelId="{64FD7EFE-BA30-4073-9130-54C744915CEF}" type="presParOf" srcId="{56D462EB-C3E0-4936-A3C6-3E7EFF5D16E0}" destId="{D3C16CBE-1A39-40AC-8920-A2F49181EB06}" srcOrd="0" destOrd="0" presId="urn:microsoft.com/office/officeart/2005/8/layout/hierarchy2"/>
    <dgm:cxn modelId="{04EC78C9-0885-403A-9B20-43970549191E}" type="presParOf" srcId="{D3C16CBE-1A39-40AC-8920-A2F49181EB06}" destId="{9E339E7F-75D8-4FF7-86D5-42F774D157DB}" srcOrd="0" destOrd="0" presId="urn:microsoft.com/office/officeart/2005/8/layout/hierarchy2"/>
    <dgm:cxn modelId="{388E23DC-C9E9-4361-85B2-3B0F4FA681E1}" type="presParOf" srcId="{56D462EB-C3E0-4936-A3C6-3E7EFF5D16E0}" destId="{DBC7D42F-E747-482A-9992-A758ECD6DB99}" srcOrd="1" destOrd="0" presId="urn:microsoft.com/office/officeart/2005/8/layout/hierarchy2"/>
    <dgm:cxn modelId="{8C8113AC-0B45-4C5D-AE74-D9A319DBCBF1}" type="presParOf" srcId="{DBC7D42F-E747-482A-9992-A758ECD6DB99}" destId="{64DFCE3F-244E-4ECB-AA81-7E6DE29A45AB}" srcOrd="0" destOrd="0" presId="urn:microsoft.com/office/officeart/2005/8/layout/hierarchy2"/>
    <dgm:cxn modelId="{E50356EF-BF08-43CB-8DA6-12E4B127A9F5}" type="presParOf" srcId="{DBC7D42F-E747-482A-9992-A758ECD6DB99}" destId="{4B27DE2A-B248-4311-990F-A84669BA6115}" srcOrd="1" destOrd="0" presId="urn:microsoft.com/office/officeart/2005/8/layout/hierarchy2"/>
    <dgm:cxn modelId="{B146447C-6165-4AF4-8F70-625A8BD50642}" type="presParOf" srcId="{823127BD-DA8E-425F-97A8-F49B7F15AD88}" destId="{CF53265A-7C12-4B45-9012-D5F29F4980BD}" srcOrd="10" destOrd="0" presId="urn:microsoft.com/office/officeart/2005/8/layout/hierarchy2"/>
    <dgm:cxn modelId="{9641B25A-E77E-4A8A-8FA9-6C4E23B7EA63}" type="presParOf" srcId="{CF53265A-7C12-4B45-9012-D5F29F4980BD}" destId="{1B173800-B905-4F05-9C48-DB5FCE47277A}" srcOrd="0" destOrd="0" presId="urn:microsoft.com/office/officeart/2005/8/layout/hierarchy2"/>
    <dgm:cxn modelId="{086DCD64-97B9-42A2-A61E-B3CCE81BB012}" type="presParOf" srcId="{823127BD-DA8E-425F-97A8-F49B7F15AD88}" destId="{7384E3B6-27D7-4793-996D-4F001380BB30}" srcOrd="11" destOrd="0" presId="urn:microsoft.com/office/officeart/2005/8/layout/hierarchy2"/>
    <dgm:cxn modelId="{138053ED-91E3-4C23-9C23-E6F07A4ED31C}" type="presParOf" srcId="{7384E3B6-27D7-4793-996D-4F001380BB30}" destId="{AAAF599E-E4CD-416E-9F85-BDBCF94D7C15}" srcOrd="0" destOrd="0" presId="urn:microsoft.com/office/officeart/2005/8/layout/hierarchy2"/>
    <dgm:cxn modelId="{EA80DD5C-C810-470A-92CD-08310F15CEE4}" type="presParOf" srcId="{7384E3B6-27D7-4793-996D-4F001380BB30}" destId="{72BD289D-B130-4E03-A4D0-41A80936BF04}" srcOrd="1" destOrd="0" presId="urn:microsoft.com/office/officeart/2005/8/layout/hierarchy2"/>
    <dgm:cxn modelId="{5EAFF9F3-4227-46B4-A4B9-33A78EAFD0DE}" type="presParOf" srcId="{72BD289D-B130-4E03-A4D0-41A80936BF04}" destId="{F95F7F06-C5E0-475E-A56B-EFFCCC842C0B}" srcOrd="0" destOrd="0" presId="urn:microsoft.com/office/officeart/2005/8/layout/hierarchy2"/>
    <dgm:cxn modelId="{0769D7EB-A52B-4E76-A704-BFC8D0714162}" type="presParOf" srcId="{F95F7F06-C5E0-475E-A56B-EFFCCC842C0B}" destId="{172A4881-7852-4928-AD6E-A7536E63AAF0}" srcOrd="0" destOrd="0" presId="urn:microsoft.com/office/officeart/2005/8/layout/hierarchy2"/>
    <dgm:cxn modelId="{9619CD0C-B5CA-46D5-BEE4-743D83AEECE1}" type="presParOf" srcId="{72BD289D-B130-4E03-A4D0-41A80936BF04}" destId="{A8F5012F-B58E-47BB-95F0-6F1AF509CA6D}" srcOrd="1" destOrd="0" presId="urn:microsoft.com/office/officeart/2005/8/layout/hierarchy2"/>
    <dgm:cxn modelId="{6130310E-054C-4373-9312-FEDBE9EC9627}" type="presParOf" srcId="{A8F5012F-B58E-47BB-95F0-6F1AF509CA6D}" destId="{B41EA39B-C6B6-483E-B106-8A0752EFEBB4}" srcOrd="0" destOrd="0" presId="urn:microsoft.com/office/officeart/2005/8/layout/hierarchy2"/>
    <dgm:cxn modelId="{930A96F7-7849-4630-B77B-D9195CD2E490}" type="presParOf" srcId="{A8F5012F-B58E-47BB-95F0-6F1AF509CA6D}" destId="{A02C8DB7-C942-4120-8545-D4534FC01254}" srcOrd="1" destOrd="0" presId="urn:microsoft.com/office/officeart/2005/8/layout/hierarchy2"/>
    <dgm:cxn modelId="{6B402884-CD62-43B1-9314-B7432A13F624}" type="presParOf" srcId="{A02C8DB7-C942-4120-8545-D4534FC01254}" destId="{6914AA7E-52BF-4355-BEDD-4E5517350B43}" srcOrd="0" destOrd="0" presId="urn:microsoft.com/office/officeart/2005/8/layout/hierarchy2"/>
    <dgm:cxn modelId="{5C8D6964-FD52-4DEB-B98B-4EDAFA7953C4}" type="presParOf" srcId="{6914AA7E-52BF-4355-BEDD-4E5517350B43}" destId="{19451CDF-D28E-4273-A31C-A978643C8045}" srcOrd="0" destOrd="0" presId="urn:microsoft.com/office/officeart/2005/8/layout/hierarchy2"/>
    <dgm:cxn modelId="{9B01C5B3-F2D7-4F2C-994A-6920B6E35913}" type="presParOf" srcId="{A02C8DB7-C942-4120-8545-D4534FC01254}" destId="{6B2B0E45-8633-49F8-A89C-6C2DFFA72948}" srcOrd="1" destOrd="0" presId="urn:microsoft.com/office/officeart/2005/8/layout/hierarchy2"/>
    <dgm:cxn modelId="{B0A67978-F551-446D-BA08-487C129B6392}" type="presParOf" srcId="{6B2B0E45-8633-49F8-A89C-6C2DFFA72948}" destId="{2BFFCB2D-EB33-4B97-AC52-B40D21E0E228}" srcOrd="0" destOrd="0" presId="urn:microsoft.com/office/officeart/2005/8/layout/hierarchy2"/>
    <dgm:cxn modelId="{AE8B5575-CB03-473D-8C72-DBF066827031}" type="presParOf" srcId="{6B2B0E45-8633-49F8-A89C-6C2DFFA72948}" destId="{61655FD3-A92A-4D64-B86C-F58BA644CE8C}" srcOrd="1" destOrd="0" presId="urn:microsoft.com/office/officeart/2005/8/layout/hierarchy2"/>
    <dgm:cxn modelId="{AC4F3460-0194-42C8-B5F2-52366E0BC0B8}" type="presParOf" srcId="{61655FD3-A92A-4D64-B86C-F58BA644CE8C}" destId="{C8408BFD-5AF3-4B2F-8EB3-8513D40B546B}" srcOrd="0" destOrd="0" presId="urn:microsoft.com/office/officeart/2005/8/layout/hierarchy2"/>
    <dgm:cxn modelId="{07D304A7-5219-4993-B98C-877B27EF96BD}" type="presParOf" srcId="{C8408BFD-5AF3-4B2F-8EB3-8513D40B546B}" destId="{2FDC6BAC-CA43-4010-8AB5-4E46E0625C24}" srcOrd="0" destOrd="0" presId="urn:microsoft.com/office/officeart/2005/8/layout/hierarchy2"/>
    <dgm:cxn modelId="{D28D8587-81AE-4ADE-8573-DFE5A51EF7AC}" type="presParOf" srcId="{61655FD3-A92A-4D64-B86C-F58BA644CE8C}" destId="{8E4B65F2-AEE6-4846-B372-BCB872843413}" srcOrd="1" destOrd="0" presId="urn:microsoft.com/office/officeart/2005/8/layout/hierarchy2"/>
    <dgm:cxn modelId="{52CDDAC2-20EB-40E1-A311-69AE5A0E91B3}" type="presParOf" srcId="{8E4B65F2-AEE6-4846-B372-BCB872843413}" destId="{53A4F5E0-16B3-446F-9BC6-764EAE99B390}" srcOrd="0" destOrd="0" presId="urn:microsoft.com/office/officeart/2005/8/layout/hierarchy2"/>
    <dgm:cxn modelId="{0295CB00-DABA-46AE-AE11-FB8A5D7C4F62}" type="presParOf" srcId="{8E4B65F2-AEE6-4846-B372-BCB872843413}" destId="{24769F36-AA33-4BDD-A582-D14AD20CDD13}" srcOrd="1" destOrd="0" presId="urn:microsoft.com/office/officeart/2005/8/layout/hierarchy2"/>
    <dgm:cxn modelId="{D9560825-9D9A-43C8-9CBF-B34C267F6431}" type="presParOf" srcId="{823127BD-DA8E-425F-97A8-F49B7F15AD88}" destId="{EBDACA49-FC03-41BA-9FF3-D34467A966ED}" srcOrd="12" destOrd="0" presId="urn:microsoft.com/office/officeart/2005/8/layout/hierarchy2"/>
    <dgm:cxn modelId="{23F0B0E0-E31D-4007-BD2D-03CAF949A1EA}" type="presParOf" srcId="{EBDACA49-FC03-41BA-9FF3-D34467A966ED}" destId="{907B24A8-9D54-4780-AFAF-8002DB1DE2C5}" srcOrd="0" destOrd="0" presId="urn:microsoft.com/office/officeart/2005/8/layout/hierarchy2"/>
    <dgm:cxn modelId="{7E7FFCDE-CE42-44B4-95AC-1FCEA2921008}" type="presParOf" srcId="{823127BD-DA8E-425F-97A8-F49B7F15AD88}" destId="{92547611-782D-44B5-A217-348E29B09C58}" srcOrd="13" destOrd="0" presId="urn:microsoft.com/office/officeart/2005/8/layout/hierarchy2"/>
    <dgm:cxn modelId="{519D1D53-9521-47A1-A7A1-590BBDA3F0F0}" type="presParOf" srcId="{92547611-782D-44B5-A217-348E29B09C58}" destId="{07955E31-C126-4EE9-BD95-9862D759DA3D}" srcOrd="0" destOrd="0" presId="urn:microsoft.com/office/officeart/2005/8/layout/hierarchy2"/>
    <dgm:cxn modelId="{C8138E3D-5998-473F-A699-060C7F0A1C85}" type="presParOf" srcId="{92547611-782D-44B5-A217-348E29B09C58}" destId="{6DC96364-90A5-4105-A34B-51924F05A775}" srcOrd="1" destOrd="0" presId="urn:microsoft.com/office/officeart/2005/8/layout/hierarchy2"/>
    <dgm:cxn modelId="{A6C9A7F3-6B5A-4EE4-BD5E-989F9D34FC0B}" type="presParOf" srcId="{823127BD-DA8E-425F-97A8-F49B7F15AD88}" destId="{F816F6A8-4516-4A8F-820F-91A5730789CA}" srcOrd="14" destOrd="0" presId="urn:microsoft.com/office/officeart/2005/8/layout/hierarchy2"/>
    <dgm:cxn modelId="{7381CADA-ADBB-4C4A-9223-67BA78921632}" type="presParOf" srcId="{F816F6A8-4516-4A8F-820F-91A5730789CA}" destId="{788BE95E-62C2-4064-915D-47376AB25AEB}" srcOrd="0" destOrd="0" presId="urn:microsoft.com/office/officeart/2005/8/layout/hierarchy2"/>
    <dgm:cxn modelId="{3F92C3F9-DFE8-406C-91D8-78698C2E7BE3}" type="presParOf" srcId="{823127BD-DA8E-425F-97A8-F49B7F15AD88}" destId="{069A849C-1676-420A-8A9A-97146AAB58EF}" srcOrd="15" destOrd="0" presId="urn:microsoft.com/office/officeart/2005/8/layout/hierarchy2"/>
    <dgm:cxn modelId="{45ECB8A7-1EFC-4609-A5DF-9C2CACBA333D}" type="presParOf" srcId="{069A849C-1676-420A-8A9A-97146AAB58EF}" destId="{1FACA509-3B66-4F4D-AB03-72C9C619365E}" srcOrd="0" destOrd="0" presId="urn:microsoft.com/office/officeart/2005/8/layout/hierarchy2"/>
    <dgm:cxn modelId="{92871836-BB63-4CF9-852B-7A48CAAB42B5}" type="presParOf" srcId="{069A849C-1676-420A-8A9A-97146AAB58EF}" destId="{B6106875-5905-41E9-82C9-585992F9A117}" srcOrd="1" destOrd="0" presId="urn:microsoft.com/office/officeart/2005/8/layout/hierarchy2"/>
    <dgm:cxn modelId="{454162AB-2CFA-424E-9CC9-B76644255ACE}" type="presParOf" srcId="{823127BD-DA8E-425F-97A8-F49B7F15AD88}" destId="{C620A7C6-9812-4934-84EE-F5BEC57BAA7E}" srcOrd="16" destOrd="0" presId="urn:microsoft.com/office/officeart/2005/8/layout/hierarchy2"/>
    <dgm:cxn modelId="{69580E9D-0433-4C31-BFE7-022815A66C4B}" type="presParOf" srcId="{C620A7C6-9812-4934-84EE-F5BEC57BAA7E}" destId="{88EFF49A-7D70-411D-BDC4-733FD3C7B02A}" srcOrd="0" destOrd="0" presId="urn:microsoft.com/office/officeart/2005/8/layout/hierarchy2"/>
    <dgm:cxn modelId="{D32350B3-F2A6-4BD8-9063-40A361007701}" type="presParOf" srcId="{823127BD-DA8E-425F-97A8-F49B7F15AD88}" destId="{49D12033-A64E-4750-BFBF-01FE5EBDFC0D}" srcOrd="17" destOrd="0" presId="urn:microsoft.com/office/officeart/2005/8/layout/hierarchy2"/>
    <dgm:cxn modelId="{3BD690C8-9A31-4137-98CF-70C39C5B9753}" type="presParOf" srcId="{49D12033-A64E-4750-BFBF-01FE5EBDFC0D}" destId="{46B105A5-9175-4F50-B0CC-3FA626C41589}" srcOrd="0" destOrd="0" presId="urn:microsoft.com/office/officeart/2005/8/layout/hierarchy2"/>
    <dgm:cxn modelId="{BF87E84D-CF56-4126-AC83-7C99720281EF}" type="presParOf" srcId="{49D12033-A64E-4750-BFBF-01FE5EBDFC0D}" destId="{B932FD90-2EAD-4492-AC0B-F53AF3649139}" srcOrd="1" destOrd="0" presId="urn:microsoft.com/office/officeart/2005/8/layout/hierarchy2"/>
    <dgm:cxn modelId="{354F344E-A209-4F3D-9D47-5515DFFF910B}" type="presParOf" srcId="{823127BD-DA8E-425F-97A8-F49B7F15AD88}" destId="{1AE0FA6A-A8BE-4E99-BDAD-4192846820F1}" srcOrd="18" destOrd="0" presId="urn:microsoft.com/office/officeart/2005/8/layout/hierarchy2"/>
    <dgm:cxn modelId="{AD5C537F-B16A-40CA-BC7B-D88BDA701751}" type="presParOf" srcId="{1AE0FA6A-A8BE-4E99-BDAD-4192846820F1}" destId="{42510656-A915-4D95-9D49-E24BBA36A98B}" srcOrd="0" destOrd="0" presId="urn:microsoft.com/office/officeart/2005/8/layout/hierarchy2"/>
    <dgm:cxn modelId="{A3A3A388-E77C-4291-B872-962476D44927}" type="presParOf" srcId="{823127BD-DA8E-425F-97A8-F49B7F15AD88}" destId="{DA008786-D080-4336-8F44-B42E7C5706B3}" srcOrd="19" destOrd="0" presId="urn:microsoft.com/office/officeart/2005/8/layout/hierarchy2"/>
    <dgm:cxn modelId="{7E1F48BF-139F-434C-9798-63E6AFCB3595}" type="presParOf" srcId="{DA008786-D080-4336-8F44-B42E7C5706B3}" destId="{8CA7882C-66CE-4B31-AEF0-88908D9DDC7F}" srcOrd="0" destOrd="0" presId="urn:microsoft.com/office/officeart/2005/8/layout/hierarchy2"/>
    <dgm:cxn modelId="{18DEC21A-3548-4CED-B930-696AAF121453}" type="presParOf" srcId="{DA008786-D080-4336-8F44-B42E7C5706B3}" destId="{F094ACE7-41A5-47BD-9944-E695141CA125}" srcOrd="1" destOrd="0" presId="urn:microsoft.com/office/officeart/2005/8/layout/hierarchy2"/>
    <dgm:cxn modelId="{C47157D6-C73B-4F57-AF17-485427C035C0}" type="presParOf" srcId="{823127BD-DA8E-425F-97A8-F49B7F15AD88}" destId="{6B6262A4-C93C-4585-B3D5-D86D9FA42151}" srcOrd="20" destOrd="0" presId="urn:microsoft.com/office/officeart/2005/8/layout/hierarchy2"/>
    <dgm:cxn modelId="{7F1E4F0E-CA7E-4F7F-B223-B856962A5620}" type="presParOf" srcId="{6B6262A4-C93C-4585-B3D5-D86D9FA42151}" destId="{CE5FB8C1-B85D-457D-B762-586FFDE6B455}" srcOrd="0" destOrd="0" presId="urn:microsoft.com/office/officeart/2005/8/layout/hierarchy2"/>
    <dgm:cxn modelId="{F390C478-1AA9-4633-A547-3145D534FB92}" type="presParOf" srcId="{823127BD-DA8E-425F-97A8-F49B7F15AD88}" destId="{12E13B93-CEB5-4804-91F6-CFDA784F75AF}" srcOrd="21" destOrd="0" presId="urn:microsoft.com/office/officeart/2005/8/layout/hierarchy2"/>
    <dgm:cxn modelId="{FB76353F-3CCA-4C1A-B368-98F2B9FC0FD6}" type="presParOf" srcId="{12E13B93-CEB5-4804-91F6-CFDA784F75AF}" destId="{3BC01F41-DE80-429C-8C99-4622E3BF0493}" srcOrd="0" destOrd="0" presId="urn:microsoft.com/office/officeart/2005/8/layout/hierarchy2"/>
    <dgm:cxn modelId="{D551BAEC-1A31-4A99-B777-05C4199BA3BC}" type="presParOf" srcId="{12E13B93-CEB5-4804-91F6-CFDA784F75AF}" destId="{6CEA86A0-90F5-4424-B5F0-BA7911CFF9FD}" srcOrd="1" destOrd="0" presId="urn:microsoft.com/office/officeart/2005/8/layout/hierarchy2"/>
    <dgm:cxn modelId="{DABCD4AD-1368-44B6-8D28-AF2F9F95ABDC}" type="presParOf" srcId="{823127BD-DA8E-425F-97A8-F49B7F15AD88}" destId="{A0AD6458-A227-4765-8ADB-21A7A5259B0B}" srcOrd="22" destOrd="0" presId="urn:microsoft.com/office/officeart/2005/8/layout/hierarchy2"/>
    <dgm:cxn modelId="{755A345F-B8E0-4F95-B5D2-8F5EBA06544C}" type="presParOf" srcId="{A0AD6458-A227-4765-8ADB-21A7A5259B0B}" destId="{1120EDE5-2469-4FD8-AB42-98C8F2F03321}" srcOrd="0" destOrd="0" presId="urn:microsoft.com/office/officeart/2005/8/layout/hierarchy2"/>
    <dgm:cxn modelId="{26FB3561-7AF9-4E47-97FD-60C7897CD4FA}" type="presParOf" srcId="{823127BD-DA8E-425F-97A8-F49B7F15AD88}" destId="{A65ACAAA-0545-429C-8BDA-6EE8AF0480A4}" srcOrd="23" destOrd="0" presId="urn:microsoft.com/office/officeart/2005/8/layout/hierarchy2"/>
    <dgm:cxn modelId="{B77E0752-9CD4-4774-BD0D-14839C762B3A}" type="presParOf" srcId="{A65ACAAA-0545-429C-8BDA-6EE8AF0480A4}" destId="{FE4CE7C5-1872-4329-AAB8-50033D36C40F}" srcOrd="0" destOrd="0" presId="urn:microsoft.com/office/officeart/2005/8/layout/hierarchy2"/>
    <dgm:cxn modelId="{A14B3312-83E8-4E61-A3A7-AFF568DC1757}" type="presParOf" srcId="{A65ACAAA-0545-429C-8BDA-6EE8AF0480A4}" destId="{C7BC06BC-6B46-48AC-A96F-C8B1CEC308E9}" srcOrd="1" destOrd="0" presId="urn:microsoft.com/office/officeart/2005/8/layout/hierarchy2"/>
    <dgm:cxn modelId="{DCB13FCD-9384-4560-95D4-88BC947E892B}" type="presParOf" srcId="{823127BD-DA8E-425F-97A8-F49B7F15AD88}" destId="{1ECB5ACC-1C60-4F37-B6B3-947EE5F66E2C}" srcOrd="24" destOrd="0" presId="urn:microsoft.com/office/officeart/2005/8/layout/hierarchy2"/>
    <dgm:cxn modelId="{6DAFDC2C-BF5F-44F8-848B-DCE8293120C6}" type="presParOf" srcId="{1ECB5ACC-1C60-4F37-B6B3-947EE5F66E2C}" destId="{ECDF4C88-30C1-4276-ABD4-4150A07D787A}" srcOrd="0" destOrd="0" presId="urn:microsoft.com/office/officeart/2005/8/layout/hierarchy2"/>
    <dgm:cxn modelId="{32CD0914-A8D9-4AAA-A801-FDB0E4FDF3C1}" type="presParOf" srcId="{823127BD-DA8E-425F-97A8-F49B7F15AD88}" destId="{FA047F0E-FC8E-4C56-8A6D-FD6293872FC2}" srcOrd="25" destOrd="0" presId="urn:microsoft.com/office/officeart/2005/8/layout/hierarchy2"/>
    <dgm:cxn modelId="{1328311E-25E8-4545-92AA-97C08D4680A2}" type="presParOf" srcId="{FA047F0E-FC8E-4C56-8A6D-FD6293872FC2}" destId="{EC89AEC6-F3C8-49D4-9D7C-C18256680C81}" srcOrd="0" destOrd="0" presId="urn:microsoft.com/office/officeart/2005/8/layout/hierarchy2"/>
    <dgm:cxn modelId="{4170F8EB-C3AD-4C59-891B-274326BE2010}" type="presParOf" srcId="{FA047F0E-FC8E-4C56-8A6D-FD6293872FC2}" destId="{B11627CC-35F0-4041-A772-56F4CD95646F}" srcOrd="1" destOrd="0" presId="urn:microsoft.com/office/officeart/2005/8/layout/hierarchy2"/>
  </dgm:cxnLst>
  <dgm:bg>
    <a:effectLst>
      <a:glow rad="635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90853-E2A0-4DB5-8F5E-4D49DDBC6FB8}">
      <dsp:nvSpPr>
        <dsp:cNvPr id="0" name=""/>
        <dsp:cNvSpPr/>
      </dsp:nvSpPr>
      <dsp:spPr>
        <a:xfrm rot="5400000">
          <a:off x="2447907" y="-1278507"/>
          <a:ext cx="736817" cy="329383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i="0" kern="1200" dirty="0" smtClean="0"/>
            <a:t>Reducing energy consumption and carbon footprint </a:t>
          </a:r>
          <a:endParaRPr lang="en-GB" sz="1600" b="1" i="0" kern="1200" dirty="0">
            <a:latin typeface="Arial" pitchFamily="34" charset="0"/>
            <a:cs typeface="Arial" pitchFamily="34" charset="0"/>
          </a:endParaRPr>
        </a:p>
      </dsp:txBody>
      <dsp:txXfrm rot="-5400000">
        <a:off x="1169399" y="35969"/>
        <a:ext cx="3257865" cy="664881"/>
      </dsp:txXfrm>
    </dsp:sp>
    <dsp:sp modelId="{7AA012CF-6605-4F5D-A5CB-F95E85C648C4}">
      <dsp:nvSpPr>
        <dsp:cNvPr id="0" name=""/>
        <dsp:cNvSpPr/>
      </dsp:nvSpPr>
      <dsp:spPr>
        <a:xfrm>
          <a:off x="43" y="1647"/>
          <a:ext cx="1169080" cy="792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latin typeface="Arial" pitchFamily="34" charset="0"/>
            <a:cs typeface="Arial" pitchFamily="34" charset="0"/>
          </a:endParaRPr>
        </a:p>
      </dsp:txBody>
      <dsp:txXfrm>
        <a:off x="38723" y="40327"/>
        <a:ext cx="1091720" cy="715012"/>
      </dsp:txXfrm>
    </dsp:sp>
    <dsp:sp modelId="{6D2992F6-7748-4324-92D3-E88AEAA1553E}">
      <dsp:nvSpPr>
        <dsp:cNvPr id="0" name=""/>
        <dsp:cNvSpPr/>
      </dsp:nvSpPr>
      <dsp:spPr>
        <a:xfrm rot="5400000">
          <a:off x="2479482" y="-438056"/>
          <a:ext cx="633898" cy="33357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i="0" kern="1200" dirty="0" err="1" smtClean="0"/>
            <a:t>Growth</a:t>
          </a:r>
          <a:r>
            <a:rPr lang="fr-BE" sz="1600" i="0" kern="1200" dirty="0" smtClean="0"/>
            <a:t> &amp; </a:t>
          </a:r>
          <a:r>
            <a:rPr lang="fr-BE" sz="1600" i="0" kern="1200" dirty="0" err="1" smtClean="0"/>
            <a:t>integration</a:t>
          </a:r>
          <a:r>
            <a:rPr lang="fr-BE" sz="1600" i="0" kern="1200" dirty="0" smtClean="0"/>
            <a:t> of </a:t>
          </a:r>
          <a:r>
            <a:rPr lang="fr-BE" sz="1600" b="1" i="0" kern="1200" dirty="0" err="1" smtClean="0">
              <a:solidFill>
                <a:srgbClr val="FF0000"/>
              </a:solidFill>
            </a:rPr>
            <a:t>renewable</a:t>
          </a:r>
          <a:r>
            <a:rPr lang="fr-BE" sz="1600" i="0" kern="1200" dirty="0" smtClean="0">
              <a:solidFill>
                <a:srgbClr val="FF0000"/>
              </a:solidFill>
            </a:rPr>
            <a:t> </a:t>
          </a:r>
          <a:r>
            <a:rPr lang="fr-BE" sz="1600" i="0" kern="1200" dirty="0" smtClean="0"/>
            <a:t>&amp; alternative </a:t>
          </a:r>
          <a:r>
            <a:rPr lang="fr-BE" sz="1600" i="0" kern="1200" dirty="0" err="1" smtClean="0"/>
            <a:t>energy</a:t>
          </a:r>
          <a:r>
            <a:rPr lang="fr-BE" sz="1600" i="0" kern="1200" dirty="0" smtClean="0"/>
            <a:t> technologies</a:t>
          </a:r>
          <a:endParaRPr lang="en-GB" sz="1600" i="0" kern="1200" dirty="0"/>
        </a:p>
      </dsp:txBody>
      <dsp:txXfrm rot="-5400000">
        <a:off x="1128550" y="943820"/>
        <a:ext cx="3304819" cy="572010"/>
      </dsp:txXfrm>
    </dsp:sp>
    <dsp:sp modelId="{B7BD96D0-64F8-4EE6-9E84-2FF219FAB928}">
      <dsp:nvSpPr>
        <dsp:cNvPr id="0" name=""/>
        <dsp:cNvSpPr/>
      </dsp:nvSpPr>
      <dsp:spPr>
        <a:xfrm>
          <a:off x="43" y="833638"/>
          <a:ext cx="1128506" cy="792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38723" y="872318"/>
        <a:ext cx="1051146" cy="715012"/>
      </dsp:txXfrm>
    </dsp:sp>
    <dsp:sp modelId="{0F4A2E7A-57F8-4E48-A150-47F2A6BB544A}">
      <dsp:nvSpPr>
        <dsp:cNvPr id="0" name=""/>
        <dsp:cNvSpPr/>
      </dsp:nvSpPr>
      <dsp:spPr>
        <a:xfrm rot="5400000">
          <a:off x="2498386" y="412699"/>
          <a:ext cx="633898" cy="329823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i="0" kern="1200" dirty="0" err="1" smtClean="0"/>
            <a:t>Making</a:t>
          </a:r>
          <a:r>
            <a:rPr lang="fr-BE" sz="1600" i="0" kern="1200" dirty="0" smtClean="0"/>
            <a:t> the power </a:t>
          </a:r>
          <a:r>
            <a:rPr lang="fr-BE" sz="1600" i="0" kern="1200" dirty="0" err="1" smtClean="0"/>
            <a:t>grid</a:t>
          </a:r>
          <a:r>
            <a:rPr lang="fr-BE" sz="1600" i="0" kern="1200" dirty="0" smtClean="0"/>
            <a:t> more flexible</a:t>
          </a:r>
          <a:endParaRPr lang="en-GB" sz="1600" i="0" kern="1200" dirty="0"/>
        </a:p>
      </dsp:txBody>
      <dsp:txXfrm rot="-5400000">
        <a:off x="1166219" y="1775810"/>
        <a:ext cx="3267289" cy="572010"/>
      </dsp:txXfrm>
    </dsp:sp>
    <dsp:sp modelId="{CA786FCC-8754-4FB8-B238-F30D543F6190}">
      <dsp:nvSpPr>
        <dsp:cNvPr id="0" name=""/>
        <dsp:cNvSpPr/>
      </dsp:nvSpPr>
      <dsp:spPr>
        <a:xfrm>
          <a:off x="43" y="1665629"/>
          <a:ext cx="1166175" cy="792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>
            <a:latin typeface="Arial" pitchFamily="34" charset="0"/>
            <a:cs typeface="Arial" pitchFamily="34" charset="0"/>
          </a:endParaRPr>
        </a:p>
      </dsp:txBody>
      <dsp:txXfrm>
        <a:off x="38723" y="1704309"/>
        <a:ext cx="1088815" cy="715012"/>
      </dsp:txXfrm>
    </dsp:sp>
    <dsp:sp modelId="{75ACA8B1-8E4F-4722-90E4-CFE9A984155B}">
      <dsp:nvSpPr>
        <dsp:cNvPr id="0" name=""/>
        <dsp:cNvSpPr/>
      </dsp:nvSpPr>
      <dsp:spPr>
        <a:xfrm>
          <a:off x="43" y="2497621"/>
          <a:ext cx="1189727" cy="792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>
            <a:latin typeface="Arial" pitchFamily="34" charset="0"/>
            <a:cs typeface="Arial" pitchFamily="34" charset="0"/>
          </a:endParaRPr>
        </a:p>
      </dsp:txBody>
      <dsp:txXfrm>
        <a:off x="38723" y="2536301"/>
        <a:ext cx="1112367" cy="71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BE591-A58C-4B18-ABD8-42C637749E61}">
      <dsp:nvSpPr>
        <dsp:cNvPr id="0" name=""/>
        <dsp:cNvSpPr/>
      </dsp:nvSpPr>
      <dsp:spPr>
        <a:xfrm rot="16200000">
          <a:off x="-933040" y="935024"/>
          <a:ext cx="3816945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A more targeted focus (10 actions)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1985" y="763388"/>
        <a:ext cx="1946895" cy="2290167"/>
      </dsp:txXfrm>
    </dsp:sp>
    <dsp:sp modelId="{E9AF7E8B-DC5C-41D3-820F-F5BE52B0DE43}">
      <dsp:nvSpPr>
        <dsp:cNvPr id="0" name=""/>
        <dsp:cNvSpPr/>
      </dsp:nvSpPr>
      <dsp:spPr>
        <a:xfrm rot="16200000">
          <a:off x="1159871" y="935024"/>
          <a:ext cx="3816945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A more integrated approach 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2094896" y="763388"/>
        <a:ext cx="1946895" cy="2290167"/>
      </dsp:txXfrm>
    </dsp:sp>
    <dsp:sp modelId="{25B7351F-1C2D-4D08-A441-6126CFCA29EE}">
      <dsp:nvSpPr>
        <dsp:cNvPr id="0" name=""/>
        <dsp:cNvSpPr/>
      </dsp:nvSpPr>
      <dsp:spPr>
        <a:xfrm rot="16200000">
          <a:off x="3252783" y="935024"/>
          <a:ext cx="3816945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New Governance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4187808" y="763388"/>
        <a:ext cx="1946895" cy="2290167"/>
      </dsp:txXfrm>
    </dsp:sp>
    <dsp:sp modelId="{50D337CD-4733-4F48-AAFD-E4957980298B}">
      <dsp:nvSpPr>
        <dsp:cNvPr id="0" name=""/>
        <dsp:cNvSpPr/>
      </dsp:nvSpPr>
      <dsp:spPr>
        <a:xfrm rot="16200000">
          <a:off x="5340015" y="935024"/>
          <a:ext cx="3816945" cy="19468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F5494"/>
              </a:solidFill>
            </a:rPr>
            <a:t>Increased Accountability</a:t>
          </a:r>
          <a:endParaRPr lang="en-GB" sz="1600" b="1" kern="1200" dirty="0">
            <a:solidFill>
              <a:srgbClr val="0F5494"/>
            </a:solidFill>
          </a:endParaRPr>
        </a:p>
      </dsp:txBody>
      <dsp:txXfrm rot="5400000">
        <a:off x="6275040" y="763388"/>
        <a:ext cx="1946895" cy="2290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3D03F-0218-451E-9F9C-8252CE787738}">
      <dsp:nvSpPr>
        <dsp:cNvPr id="0" name=""/>
        <dsp:cNvSpPr/>
      </dsp:nvSpPr>
      <dsp:spPr>
        <a:xfrm>
          <a:off x="90177" y="2215769"/>
          <a:ext cx="690186" cy="3757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101183" y="2226775"/>
        <a:ext cx="668174" cy="353775"/>
      </dsp:txXfrm>
    </dsp:sp>
    <dsp:sp modelId="{6890DAF2-B433-41A0-9122-32AD0A368EFE}">
      <dsp:nvSpPr>
        <dsp:cNvPr id="0" name=""/>
        <dsp:cNvSpPr/>
      </dsp:nvSpPr>
      <dsp:spPr>
        <a:xfrm rot="17621618">
          <a:off x="76577" y="1321019"/>
          <a:ext cx="2353195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353195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194345" y="1267413"/>
        <a:ext cx="117659" cy="117659"/>
      </dsp:txXfrm>
    </dsp:sp>
    <dsp:sp modelId="{788C04AB-EA8C-44DD-8DAD-A4DC7B24C049}">
      <dsp:nvSpPr>
        <dsp:cNvPr id="0" name=""/>
        <dsp:cNvSpPr/>
      </dsp:nvSpPr>
      <dsp:spPr>
        <a:xfrm>
          <a:off x="1725986" y="109223"/>
          <a:ext cx="2268513" cy="2792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T10: Wind, PV, CSP, SHC</a:t>
          </a:r>
          <a:endParaRPr lang="en-GB" sz="1100" b="1" kern="1200" dirty="0"/>
        </a:p>
      </dsp:txBody>
      <dsp:txXfrm>
        <a:off x="1734164" y="117401"/>
        <a:ext cx="2252157" cy="262846"/>
      </dsp:txXfrm>
    </dsp:sp>
    <dsp:sp modelId="{87DFD423-B071-4226-A85D-05DD0F195823}">
      <dsp:nvSpPr>
        <dsp:cNvPr id="0" name=""/>
        <dsp:cNvSpPr/>
      </dsp:nvSpPr>
      <dsp:spPr>
        <a:xfrm rot="2973">
          <a:off x="3994499" y="243739"/>
          <a:ext cx="322242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22242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47564" y="240907"/>
        <a:ext cx="16112" cy="16112"/>
      </dsp:txXfrm>
    </dsp:sp>
    <dsp:sp modelId="{0A644C8E-6DEF-4C11-9DC7-E8FA1A2DC30B}">
      <dsp:nvSpPr>
        <dsp:cNvPr id="0" name=""/>
        <dsp:cNvSpPr/>
      </dsp:nvSpPr>
      <dsp:spPr>
        <a:xfrm>
          <a:off x="4316741" y="33102"/>
          <a:ext cx="1110321" cy="4320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RES</a:t>
          </a:r>
          <a:endParaRPr lang="en-GB" sz="1100" b="1" kern="1200" dirty="0"/>
        </a:p>
      </dsp:txBody>
      <dsp:txXfrm>
        <a:off x="4329394" y="45755"/>
        <a:ext cx="1085015" cy="406694"/>
      </dsp:txXfrm>
    </dsp:sp>
    <dsp:sp modelId="{73280594-B4EF-46F8-850B-0D3F29A34221}">
      <dsp:nvSpPr>
        <dsp:cNvPr id="0" name=""/>
        <dsp:cNvSpPr/>
      </dsp:nvSpPr>
      <dsp:spPr>
        <a:xfrm rot="21544424">
          <a:off x="5427044" y="241584"/>
          <a:ext cx="283799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83799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61849" y="239714"/>
        <a:ext cx="14189" cy="14189"/>
      </dsp:txXfrm>
    </dsp:sp>
    <dsp:sp modelId="{3ABB4115-AD3B-479F-B42C-1556D01D10E3}">
      <dsp:nvSpPr>
        <dsp:cNvPr id="0" name=""/>
        <dsp:cNvSpPr/>
      </dsp:nvSpPr>
      <dsp:spPr>
        <a:xfrm>
          <a:off x="5710825" y="33300"/>
          <a:ext cx="1905727" cy="42243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1. Develop 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2. Reduce cost</a:t>
          </a:r>
          <a:endParaRPr lang="en-GB" sz="1100" b="1" kern="1200" dirty="0"/>
        </a:p>
      </dsp:txBody>
      <dsp:txXfrm>
        <a:off x="5723198" y="45673"/>
        <a:ext cx="1880981" cy="397684"/>
      </dsp:txXfrm>
    </dsp:sp>
    <dsp:sp modelId="{1D57A053-666B-4E74-95A5-4CFD18F954ED}">
      <dsp:nvSpPr>
        <dsp:cNvPr id="0" name=""/>
        <dsp:cNvSpPr/>
      </dsp:nvSpPr>
      <dsp:spPr>
        <a:xfrm rot="103796">
          <a:off x="7616519" y="241584"/>
          <a:ext cx="151973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51973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88706" y="243009"/>
        <a:ext cx="7598" cy="7598"/>
      </dsp:txXfrm>
    </dsp:sp>
    <dsp:sp modelId="{D5214AAE-A270-49CA-9973-02FB16CEA602}">
      <dsp:nvSpPr>
        <dsp:cNvPr id="0" name=""/>
        <dsp:cNvSpPr/>
      </dsp:nvSpPr>
      <dsp:spPr>
        <a:xfrm>
          <a:off x="7768457" y="43903"/>
          <a:ext cx="2070002" cy="410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OWE: 30% by 2030…</a:t>
          </a:r>
          <a:endParaRPr lang="en-GB" sz="1100" b="1" kern="1200" dirty="0"/>
        </a:p>
      </dsp:txBody>
      <dsp:txXfrm>
        <a:off x="7780477" y="55923"/>
        <a:ext cx="2045962" cy="386359"/>
      </dsp:txXfrm>
    </dsp:sp>
    <dsp:sp modelId="{82CFF94F-38FA-4E73-A0FF-03853C5881FB}">
      <dsp:nvSpPr>
        <dsp:cNvPr id="0" name=""/>
        <dsp:cNvSpPr/>
      </dsp:nvSpPr>
      <dsp:spPr>
        <a:xfrm rot="18418785">
          <a:off x="467164" y="1770535"/>
          <a:ext cx="1572021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572021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13874" y="1736459"/>
        <a:ext cx="78601" cy="78601"/>
      </dsp:txXfrm>
    </dsp:sp>
    <dsp:sp modelId="{E6368C94-EB82-4142-B784-7A9F41739593}">
      <dsp:nvSpPr>
        <dsp:cNvPr id="0" name=""/>
        <dsp:cNvSpPr/>
      </dsp:nvSpPr>
      <dsp:spPr>
        <a:xfrm>
          <a:off x="1725986" y="1008113"/>
          <a:ext cx="2270825" cy="2794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T6: Smart grids</a:t>
          </a:r>
          <a:endParaRPr lang="en-GB" sz="1100" b="1" kern="1200" dirty="0"/>
        </a:p>
      </dsp:txBody>
      <dsp:txXfrm>
        <a:off x="1734172" y="1016299"/>
        <a:ext cx="2254453" cy="263114"/>
      </dsp:txXfrm>
    </dsp:sp>
    <dsp:sp modelId="{105DD997-3409-4A5E-BCEB-1863D9CA84D9}">
      <dsp:nvSpPr>
        <dsp:cNvPr id="0" name=""/>
        <dsp:cNvSpPr/>
      </dsp:nvSpPr>
      <dsp:spPr>
        <a:xfrm rot="1913178">
          <a:off x="3968338" y="1242301"/>
          <a:ext cx="37736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77366" y="52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47587" y="1238091"/>
        <a:ext cx="18868" cy="18868"/>
      </dsp:txXfrm>
    </dsp:sp>
    <dsp:sp modelId="{5543F2ED-1230-4B4E-BEFC-711998762EDC}">
      <dsp:nvSpPr>
        <dsp:cNvPr id="0" name=""/>
        <dsp:cNvSpPr/>
      </dsp:nvSpPr>
      <dsp:spPr>
        <a:xfrm>
          <a:off x="4317232" y="1131647"/>
          <a:ext cx="1113582" cy="4310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Smart</a:t>
          </a:r>
          <a:endParaRPr lang="en-GB" sz="1100" b="1" kern="1200" dirty="0"/>
        </a:p>
      </dsp:txBody>
      <dsp:txXfrm>
        <a:off x="4329858" y="1144273"/>
        <a:ext cx="1088330" cy="405843"/>
      </dsp:txXfrm>
    </dsp:sp>
    <dsp:sp modelId="{117A21FE-81AD-4513-9C6B-1756398096C9}">
      <dsp:nvSpPr>
        <dsp:cNvPr id="0" name=""/>
        <dsp:cNvSpPr/>
      </dsp:nvSpPr>
      <dsp:spPr>
        <a:xfrm rot="21340448">
          <a:off x="5430416" y="1331405"/>
          <a:ext cx="280124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80124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63475" y="1329627"/>
        <a:ext cx="14006" cy="14006"/>
      </dsp:txXfrm>
    </dsp:sp>
    <dsp:sp modelId="{0A94B073-7231-490C-8FFE-3CE2634FF821}">
      <dsp:nvSpPr>
        <dsp:cNvPr id="0" name=""/>
        <dsp:cNvSpPr/>
      </dsp:nvSpPr>
      <dsp:spPr>
        <a:xfrm>
          <a:off x="5710141" y="1115104"/>
          <a:ext cx="1902356" cy="4219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3. Smart home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4. Smart System</a:t>
          </a:r>
          <a:endParaRPr lang="en-GB" sz="1100" b="1" kern="1200" dirty="0"/>
        </a:p>
      </dsp:txBody>
      <dsp:txXfrm>
        <a:off x="5722499" y="1127462"/>
        <a:ext cx="1877640" cy="397206"/>
      </dsp:txXfrm>
    </dsp:sp>
    <dsp:sp modelId="{74883AD5-40D8-457A-8F79-8FA5EC85E1AD}">
      <dsp:nvSpPr>
        <dsp:cNvPr id="0" name=""/>
        <dsp:cNvSpPr/>
      </dsp:nvSpPr>
      <dsp:spPr>
        <a:xfrm rot="862633">
          <a:off x="7609977" y="1340829"/>
          <a:ext cx="161001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61001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86453" y="1342029"/>
        <a:ext cx="8050" cy="8050"/>
      </dsp:txXfrm>
    </dsp:sp>
    <dsp:sp modelId="{916D4710-C485-45C3-89A2-E6372BF72AB7}">
      <dsp:nvSpPr>
        <dsp:cNvPr id="0" name=""/>
        <dsp:cNvSpPr/>
      </dsp:nvSpPr>
      <dsp:spPr>
        <a:xfrm>
          <a:off x="7768457" y="1160843"/>
          <a:ext cx="2070002" cy="410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7780477" y="1172863"/>
        <a:ext cx="2045962" cy="386359"/>
      </dsp:txXfrm>
    </dsp:sp>
    <dsp:sp modelId="{00CC3A5E-2BAB-41E3-8EE8-FD050433A50A}">
      <dsp:nvSpPr>
        <dsp:cNvPr id="0" name=""/>
        <dsp:cNvSpPr/>
      </dsp:nvSpPr>
      <dsp:spPr>
        <a:xfrm rot="2288740">
          <a:off x="651943" y="2769865"/>
          <a:ext cx="1202684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202684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23218" y="2745022"/>
        <a:ext cx="60134" cy="60134"/>
      </dsp:txXfrm>
    </dsp:sp>
    <dsp:sp modelId="{8E7124A9-66EF-4D04-9B2C-073B63C5A4A2}">
      <dsp:nvSpPr>
        <dsp:cNvPr id="0" name=""/>
        <dsp:cNvSpPr/>
      </dsp:nvSpPr>
      <dsp:spPr>
        <a:xfrm>
          <a:off x="1726206" y="3006057"/>
          <a:ext cx="2282461" cy="2809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T5: En. </a:t>
          </a:r>
          <a:r>
            <a:rPr lang="fr-BE" sz="1100" b="1" kern="1200" dirty="0" err="1" smtClean="0"/>
            <a:t>eff</a:t>
          </a:r>
          <a:r>
            <a:rPr lang="fr-BE" sz="1100" b="1" kern="1200" dirty="0" smtClean="0"/>
            <a:t>. industry</a:t>
          </a:r>
          <a:endParaRPr lang="en-GB" sz="1100" b="1" kern="1200" dirty="0"/>
        </a:p>
      </dsp:txBody>
      <dsp:txXfrm>
        <a:off x="1734434" y="3014285"/>
        <a:ext cx="2266005" cy="264462"/>
      </dsp:txXfrm>
    </dsp:sp>
    <dsp:sp modelId="{DE0E97EC-5FAD-4AB0-B87C-2E72D1C2E8B4}">
      <dsp:nvSpPr>
        <dsp:cNvPr id="0" name=""/>
        <dsp:cNvSpPr/>
      </dsp:nvSpPr>
      <dsp:spPr>
        <a:xfrm rot="19223239">
          <a:off x="3962288" y="3012512"/>
          <a:ext cx="403955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403955" y="52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54167" y="3007637"/>
        <a:ext cx="20197" cy="20197"/>
      </dsp:txXfrm>
    </dsp:sp>
    <dsp:sp modelId="{CAB153E7-214F-4F45-83BA-5506C42293F2}">
      <dsp:nvSpPr>
        <dsp:cNvPr id="0" name=""/>
        <dsp:cNvSpPr/>
      </dsp:nvSpPr>
      <dsp:spPr>
        <a:xfrm>
          <a:off x="4319864" y="2672208"/>
          <a:ext cx="1111524" cy="4334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Efficiency</a:t>
          </a:r>
          <a:endParaRPr lang="en-GB" sz="1100" b="1" kern="1200" dirty="0"/>
        </a:p>
      </dsp:txBody>
      <dsp:txXfrm>
        <a:off x="4332561" y="2684905"/>
        <a:ext cx="1086130" cy="408101"/>
      </dsp:txXfrm>
    </dsp:sp>
    <dsp:sp modelId="{74A4E19B-DAC6-4721-93D8-A5268DD4F4A7}">
      <dsp:nvSpPr>
        <dsp:cNvPr id="0" name=""/>
        <dsp:cNvSpPr/>
      </dsp:nvSpPr>
      <dsp:spPr>
        <a:xfrm rot="21261448">
          <a:off x="5430710" y="2869961"/>
          <a:ext cx="280110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80110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63762" y="2868183"/>
        <a:ext cx="14005" cy="14005"/>
      </dsp:txXfrm>
    </dsp:sp>
    <dsp:sp modelId="{5A873BCE-0EFC-4EA8-AB18-96CB6B9A4EB0}">
      <dsp:nvSpPr>
        <dsp:cNvPr id="0" name=""/>
        <dsp:cNvSpPr/>
      </dsp:nvSpPr>
      <dsp:spPr>
        <a:xfrm>
          <a:off x="5710141" y="2650454"/>
          <a:ext cx="1902356" cy="4219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5. Building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6. Industry</a:t>
          </a:r>
          <a:endParaRPr lang="en-GB" sz="1100" b="1" kern="1200" dirty="0"/>
        </a:p>
      </dsp:txBody>
      <dsp:txXfrm>
        <a:off x="5722499" y="2662812"/>
        <a:ext cx="1877640" cy="397206"/>
      </dsp:txXfrm>
    </dsp:sp>
    <dsp:sp modelId="{3979CDFC-B11A-40B8-AFBB-6CAC9D352723}">
      <dsp:nvSpPr>
        <dsp:cNvPr id="0" name=""/>
        <dsp:cNvSpPr/>
      </dsp:nvSpPr>
      <dsp:spPr>
        <a:xfrm rot="598836">
          <a:off x="7611518" y="2867410"/>
          <a:ext cx="129459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29459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73011" y="2869397"/>
        <a:ext cx="6472" cy="6472"/>
      </dsp:txXfrm>
    </dsp:sp>
    <dsp:sp modelId="{4555E95B-9951-4837-8E8F-339DA6A540E5}">
      <dsp:nvSpPr>
        <dsp:cNvPr id="0" name=""/>
        <dsp:cNvSpPr/>
      </dsp:nvSpPr>
      <dsp:spPr>
        <a:xfrm>
          <a:off x="7739998" y="2678653"/>
          <a:ext cx="2070002" cy="410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7752018" y="2690673"/>
        <a:ext cx="2045962" cy="386359"/>
      </dsp:txXfrm>
    </dsp:sp>
    <dsp:sp modelId="{C6BD4F79-402A-4F83-AE4A-9E18B3C5B1FF}">
      <dsp:nvSpPr>
        <dsp:cNvPr id="0" name=""/>
        <dsp:cNvSpPr/>
      </dsp:nvSpPr>
      <dsp:spPr>
        <a:xfrm rot="3146158">
          <a:off x="477627" y="3013194"/>
          <a:ext cx="155109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551096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14397" y="2979641"/>
        <a:ext cx="77554" cy="77554"/>
      </dsp:txXfrm>
    </dsp:sp>
    <dsp:sp modelId="{C8EC7EE9-FBAA-45C0-8FC9-A4EC58A7539C}">
      <dsp:nvSpPr>
        <dsp:cNvPr id="0" name=""/>
        <dsp:cNvSpPr/>
      </dsp:nvSpPr>
      <dsp:spPr>
        <a:xfrm>
          <a:off x="1725986" y="3492714"/>
          <a:ext cx="2282461" cy="2809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T13: Biofuels, FCH</a:t>
          </a:r>
          <a:endParaRPr lang="en-GB" sz="1100" b="1" kern="1200" dirty="0"/>
        </a:p>
      </dsp:txBody>
      <dsp:txXfrm>
        <a:off x="1734214" y="3500942"/>
        <a:ext cx="2266005" cy="264462"/>
      </dsp:txXfrm>
    </dsp:sp>
    <dsp:sp modelId="{CA4F08D2-F1F4-48C7-82C0-6FB0EF054D83}">
      <dsp:nvSpPr>
        <dsp:cNvPr id="0" name=""/>
        <dsp:cNvSpPr/>
      </dsp:nvSpPr>
      <dsp:spPr>
        <a:xfrm rot="21590804">
          <a:off x="4008447" y="3627533"/>
          <a:ext cx="311467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11467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56394" y="3624970"/>
        <a:ext cx="15573" cy="15573"/>
      </dsp:txXfrm>
    </dsp:sp>
    <dsp:sp modelId="{7848AC11-A920-42E4-90E8-3E390B5C54F6}">
      <dsp:nvSpPr>
        <dsp:cNvPr id="0" name=""/>
        <dsp:cNvSpPr/>
      </dsp:nvSpPr>
      <dsp:spPr>
        <a:xfrm>
          <a:off x="4319914" y="3415358"/>
          <a:ext cx="1112727" cy="43396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Transport</a:t>
          </a:r>
          <a:endParaRPr lang="en-GB" sz="1100" b="1" kern="1200" dirty="0"/>
        </a:p>
      </dsp:txBody>
      <dsp:txXfrm>
        <a:off x="4332624" y="3428068"/>
        <a:ext cx="1087307" cy="408544"/>
      </dsp:txXfrm>
    </dsp:sp>
    <dsp:sp modelId="{6C8D782F-BDC5-44F6-8ECC-CEB39AD77FFC}">
      <dsp:nvSpPr>
        <dsp:cNvPr id="0" name=""/>
        <dsp:cNvSpPr/>
      </dsp:nvSpPr>
      <dsp:spPr>
        <a:xfrm rot="21095814">
          <a:off x="5431211" y="3607647"/>
          <a:ext cx="266445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66445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57772" y="3606210"/>
        <a:ext cx="13322" cy="13322"/>
      </dsp:txXfrm>
    </dsp:sp>
    <dsp:sp modelId="{D68AC14B-2485-4CF0-A0D7-F11964710922}">
      <dsp:nvSpPr>
        <dsp:cNvPr id="0" name=""/>
        <dsp:cNvSpPr/>
      </dsp:nvSpPr>
      <dsp:spPr>
        <a:xfrm>
          <a:off x="5696226" y="3382442"/>
          <a:ext cx="1902356" cy="4219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7. Battery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100" b="1" kern="1200" dirty="0" smtClean="0"/>
            <a:t>8. RES-fuels</a:t>
          </a:r>
          <a:endParaRPr lang="en-GB" sz="1100" b="1" kern="1200" dirty="0"/>
        </a:p>
      </dsp:txBody>
      <dsp:txXfrm>
        <a:off x="5708584" y="3394800"/>
        <a:ext cx="1877640" cy="397206"/>
      </dsp:txXfrm>
    </dsp:sp>
    <dsp:sp modelId="{188E8FD5-5AE7-4015-980F-BE9C7BB0AD36}">
      <dsp:nvSpPr>
        <dsp:cNvPr id="0" name=""/>
        <dsp:cNvSpPr/>
      </dsp:nvSpPr>
      <dsp:spPr>
        <a:xfrm rot="430967">
          <a:off x="7598023" y="3597089"/>
          <a:ext cx="142533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42533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65727" y="3598750"/>
        <a:ext cx="7126" cy="7126"/>
      </dsp:txXfrm>
    </dsp:sp>
    <dsp:sp modelId="{729C864D-A7C9-41CC-A703-8D044186D8AA}">
      <dsp:nvSpPr>
        <dsp:cNvPr id="0" name=""/>
        <dsp:cNvSpPr/>
      </dsp:nvSpPr>
      <dsp:spPr>
        <a:xfrm>
          <a:off x="7739998" y="3406025"/>
          <a:ext cx="2070002" cy="410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7752018" y="3418045"/>
        <a:ext cx="2045962" cy="386359"/>
      </dsp:txXfrm>
    </dsp:sp>
    <dsp:sp modelId="{51E8645E-D583-461F-AC46-EBC8929B2795}">
      <dsp:nvSpPr>
        <dsp:cNvPr id="0" name=""/>
        <dsp:cNvSpPr/>
      </dsp:nvSpPr>
      <dsp:spPr>
        <a:xfrm rot="3585787">
          <a:off x="314268" y="3209607"/>
          <a:ext cx="1877813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877813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06229" y="3167886"/>
        <a:ext cx="93890" cy="93890"/>
      </dsp:txXfrm>
    </dsp:sp>
    <dsp:sp modelId="{92E7FDAD-76D0-47D8-B7B2-670CB5BA71D6}">
      <dsp:nvSpPr>
        <dsp:cNvPr id="0" name=""/>
        <dsp:cNvSpPr/>
      </dsp:nvSpPr>
      <dsp:spPr>
        <a:xfrm>
          <a:off x="1725986" y="3885541"/>
          <a:ext cx="2282461" cy="2809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T11: CCS</a:t>
          </a:r>
        </a:p>
      </dsp:txBody>
      <dsp:txXfrm>
        <a:off x="1734214" y="3893769"/>
        <a:ext cx="2266005" cy="264462"/>
      </dsp:txXfrm>
    </dsp:sp>
    <dsp:sp modelId="{D8F9A4B5-7909-4441-8E61-0A0636EAE2A9}">
      <dsp:nvSpPr>
        <dsp:cNvPr id="0" name=""/>
        <dsp:cNvSpPr/>
      </dsp:nvSpPr>
      <dsp:spPr>
        <a:xfrm rot="27830">
          <a:off x="4008442" y="4022037"/>
          <a:ext cx="31147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11476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56394" y="4019474"/>
        <a:ext cx="15573" cy="15573"/>
      </dsp:txXfrm>
    </dsp:sp>
    <dsp:sp modelId="{65BD79E7-3265-4EFD-8BF4-A4EEB276B64C}">
      <dsp:nvSpPr>
        <dsp:cNvPr id="0" name=""/>
        <dsp:cNvSpPr/>
      </dsp:nvSpPr>
      <dsp:spPr>
        <a:xfrm>
          <a:off x="4319914" y="3890583"/>
          <a:ext cx="1078104" cy="27587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CC(U)S</a:t>
          </a:r>
          <a:endParaRPr lang="en-GB" sz="1100" b="1" kern="1200" dirty="0"/>
        </a:p>
      </dsp:txBody>
      <dsp:txXfrm>
        <a:off x="4327994" y="3898663"/>
        <a:ext cx="1061944" cy="259718"/>
      </dsp:txXfrm>
    </dsp:sp>
    <dsp:sp modelId="{65208E1C-6BF7-42BF-9FEE-E7112B21EA42}">
      <dsp:nvSpPr>
        <dsp:cNvPr id="0" name=""/>
        <dsp:cNvSpPr/>
      </dsp:nvSpPr>
      <dsp:spPr>
        <a:xfrm rot="21160441">
          <a:off x="5396791" y="4004128"/>
          <a:ext cx="300662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00662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39605" y="4001836"/>
        <a:ext cx="15033" cy="15033"/>
      </dsp:txXfrm>
    </dsp:sp>
    <dsp:sp modelId="{1B6114E8-1D76-4D79-9922-C164AB6E2051}">
      <dsp:nvSpPr>
        <dsp:cNvPr id="0" name=""/>
        <dsp:cNvSpPr/>
      </dsp:nvSpPr>
      <dsp:spPr>
        <a:xfrm>
          <a:off x="5696226" y="3852244"/>
          <a:ext cx="1905882" cy="27587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9. R&amp;I on CC(U)S</a:t>
          </a:r>
          <a:endParaRPr lang="en-GB" sz="1100" b="1" kern="1200" dirty="0"/>
        </a:p>
      </dsp:txBody>
      <dsp:txXfrm>
        <a:off x="5704306" y="3860324"/>
        <a:ext cx="1889722" cy="259718"/>
      </dsp:txXfrm>
    </dsp:sp>
    <dsp:sp modelId="{D3C16CBE-1A39-40AC-8920-A2F49181EB06}">
      <dsp:nvSpPr>
        <dsp:cNvPr id="0" name=""/>
        <dsp:cNvSpPr/>
      </dsp:nvSpPr>
      <dsp:spPr>
        <a:xfrm>
          <a:off x="7602108" y="3984959"/>
          <a:ext cx="137889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37889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67606" y="3986736"/>
        <a:ext cx="6894" cy="6894"/>
      </dsp:txXfrm>
    </dsp:sp>
    <dsp:sp modelId="{64DFCE3F-244E-4ECB-AA81-7E6DE29A45AB}">
      <dsp:nvSpPr>
        <dsp:cNvPr id="0" name=""/>
        <dsp:cNvSpPr/>
      </dsp:nvSpPr>
      <dsp:spPr>
        <a:xfrm>
          <a:off x="7739998" y="3856984"/>
          <a:ext cx="2070002" cy="266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7747801" y="3864787"/>
        <a:ext cx="2054396" cy="250793"/>
      </dsp:txXfrm>
    </dsp:sp>
    <dsp:sp modelId="{CF53265A-7C12-4B45-9012-D5F29F4980BD}">
      <dsp:nvSpPr>
        <dsp:cNvPr id="0" name=""/>
        <dsp:cNvSpPr/>
      </dsp:nvSpPr>
      <dsp:spPr>
        <a:xfrm rot="3821109">
          <a:off x="186611" y="3354475"/>
          <a:ext cx="213312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133126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199846" y="3306371"/>
        <a:ext cx="106656" cy="106656"/>
      </dsp:txXfrm>
    </dsp:sp>
    <dsp:sp modelId="{AAAF599E-E4CD-416E-9F85-BDBCF94D7C15}">
      <dsp:nvSpPr>
        <dsp:cNvPr id="0" name=""/>
        <dsp:cNvSpPr/>
      </dsp:nvSpPr>
      <dsp:spPr>
        <a:xfrm>
          <a:off x="1725986" y="4175133"/>
          <a:ext cx="2284801" cy="28120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T12: Nuclear</a:t>
          </a:r>
        </a:p>
      </dsp:txBody>
      <dsp:txXfrm>
        <a:off x="1734222" y="4183369"/>
        <a:ext cx="2268329" cy="264733"/>
      </dsp:txXfrm>
    </dsp:sp>
    <dsp:sp modelId="{F95F7F06-C5E0-475E-A56B-EFFCCC842C0B}">
      <dsp:nvSpPr>
        <dsp:cNvPr id="0" name=""/>
        <dsp:cNvSpPr/>
      </dsp:nvSpPr>
      <dsp:spPr>
        <a:xfrm rot="29605">
          <a:off x="4010781" y="4311843"/>
          <a:ext cx="309138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09138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57622" y="4309339"/>
        <a:ext cx="15456" cy="15456"/>
      </dsp:txXfrm>
    </dsp:sp>
    <dsp:sp modelId="{B41EA39B-C6B6-483E-B106-8A0752EFEBB4}">
      <dsp:nvSpPr>
        <dsp:cNvPr id="0" name=""/>
        <dsp:cNvSpPr/>
      </dsp:nvSpPr>
      <dsp:spPr>
        <a:xfrm>
          <a:off x="4319914" y="4180459"/>
          <a:ext cx="1078104" cy="27587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Nuclear</a:t>
          </a:r>
          <a:endParaRPr lang="en-GB" sz="1100" b="1" kern="1200" dirty="0"/>
        </a:p>
      </dsp:txBody>
      <dsp:txXfrm>
        <a:off x="4327994" y="4188539"/>
        <a:ext cx="1061944" cy="259718"/>
      </dsp:txXfrm>
    </dsp:sp>
    <dsp:sp modelId="{6914AA7E-52BF-4355-BEDD-4E5517350B43}">
      <dsp:nvSpPr>
        <dsp:cNvPr id="0" name=""/>
        <dsp:cNvSpPr/>
      </dsp:nvSpPr>
      <dsp:spPr>
        <a:xfrm>
          <a:off x="5398018" y="4313174"/>
          <a:ext cx="310131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310131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545330" y="4310645"/>
        <a:ext cx="15506" cy="15506"/>
      </dsp:txXfrm>
    </dsp:sp>
    <dsp:sp modelId="{2BFFCB2D-EB33-4B97-AC52-B40D21E0E228}">
      <dsp:nvSpPr>
        <dsp:cNvPr id="0" name=""/>
        <dsp:cNvSpPr/>
      </dsp:nvSpPr>
      <dsp:spPr>
        <a:xfrm>
          <a:off x="5708149" y="4180459"/>
          <a:ext cx="1902356" cy="27587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10. Safety Nuclear</a:t>
          </a:r>
          <a:endParaRPr lang="en-GB" sz="1100" b="1" kern="1200" dirty="0"/>
        </a:p>
      </dsp:txBody>
      <dsp:txXfrm>
        <a:off x="5716229" y="4188539"/>
        <a:ext cx="1886196" cy="259718"/>
      </dsp:txXfrm>
    </dsp:sp>
    <dsp:sp modelId="{C8408BFD-5AF3-4B2F-8EB3-8513D40B546B}">
      <dsp:nvSpPr>
        <dsp:cNvPr id="0" name=""/>
        <dsp:cNvSpPr/>
      </dsp:nvSpPr>
      <dsp:spPr>
        <a:xfrm rot="704500">
          <a:off x="7609122" y="4326631"/>
          <a:ext cx="132259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32259" y="5224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671945" y="4328549"/>
        <a:ext cx="6612" cy="6612"/>
      </dsp:txXfrm>
    </dsp:sp>
    <dsp:sp modelId="{53A4F5E0-16B3-446F-9BC6-764EAE99B390}">
      <dsp:nvSpPr>
        <dsp:cNvPr id="0" name=""/>
        <dsp:cNvSpPr/>
      </dsp:nvSpPr>
      <dsp:spPr>
        <a:xfrm>
          <a:off x="7739998" y="4207928"/>
          <a:ext cx="2070002" cy="27476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7748046" y="4215976"/>
        <a:ext cx="2053906" cy="258673"/>
      </dsp:txXfrm>
    </dsp:sp>
    <dsp:sp modelId="{EBDACA49-FC03-41BA-9FF3-D34467A966ED}">
      <dsp:nvSpPr>
        <dsp:cNvPr id="0" name=""/>
        <dsp:cNvSpPr/>
      </dsp:nvSpPr>
      <dsp:spPr>
        <a:xfrm rot="20229858">
          <a:off x="740154" y="2199340"/>
          <a:ext cx="1026041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026041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27523" y="2178913"/>
        <a:ext cx="51302" cy="51302"/>
      </dsp:txXfrm>
    </dsp:sp>
    <dsp:sp modelId="{07955E31-C126-4EE9-BD95-9862D759DA3D}">
      <dsp:nvSpPr>
        <dsp:cNvPr id="0" name=""/>
        <dsp:cNvSpPr/>
      </dsp:nvSpPr>
      <dsp:spPr>
        <a:xfrm>
          <a:off x="1725986" y="1865294"/>
          <a:ext cx="2277793" cy="28034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T9: Smart cities</a:t>
          </a:r>
          <a:endParaRPr lang="en-GB" sz="1100" b="1" kern="1200" dirty="0"/>
        </a:p>
      </dsp:txBody>
      <dsp:txXfrm>
        <a:off x="1734197" y="1873505"/>
        <a:ext cx="2261371" cy="263922"/>
      </dsp:txXfrm>
    </dsp:sp>
    <dsp:sp modelId="{F816F6A8-4516-4A8F-820F-91A5730789CA}">
      <dsp:nvSpPr>
        <dsp:cNvPr id="0" name=""/>
        <dsp:cNvSpPr/>
      </dsp:nvSpPr>
      <dsp:spPr>
        <a:xfrm rot="435076">
          <a:off x="776552" y="2458598"/>
          <a:ext cx="95324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953246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29343" y="2439991"/>
        <a:ext cx="47662" cy="47662"/>
      </dsp:txXfrm>
    </dsp:sp>
    <dsp:sp modelId="{1FACA509-3B66-4F4D-AB03-72C9C619365E}">
      <dsp:nvSpPr>
        <dsp:cNvPr id="0" name=""/>
        <dsp:cNvSpPr/>
      </dsp:nvSpPr>
      <dsp:spPr>
        <a:xfrm>
          <a:off x="1725986" y="2383666"/>
          <a:ext cx="2280122" cy="2806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T3: </a:t>
          </a:r>
          <a:r>
            <a:rPr lang="en-GB" sz="1100" b="1" kern="1200" dirty="0" err="1" smtClean="0"/>
            <a:t>En</a:t>
          </a:r>
          <a:r>
            <a:rPr lang="en-GB" sz="1100" b="1" kern="1200" dirty="0" smtClean="0"/>
            <a:t>. eff. buildings</a:t>
          </a:r>
          <a:endParaRPr lang="en-GB" sz="1100" b="1" kern="1200" dirty="0"/>
        </a:p>
      </dsp:txBody>
      <dsp:txXfrm>
        <a:off x="1734205" y="2391885"/>
        <a:ext cx="2263684" cy="264193"/>
      </dsp:txXfrm>
    </dsp:sp>
    <dsp:sp modelId="{C620A7C6-9812-4934-84EE-F5BEC57BAA7E}">
      <dsp:nvSpPr>
        <dsp:cNvPr id="0" name=""/>
        <dsp:cNvSpPr/>
      </dsp:nvSpPr>
      <dsp:spPr>
        <a:xfrm rot="1400935">
          <a:off x="738191" y="2602541"/>
          <a:ext cx="1029967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029967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27425" y="2582016"/>
        <a:ext cx="51498" cy="51498"/>
      </dsp:txXfrm>
    </dsp:sp>
    <dsp:sp modelId="{46B105A5-9175-4F50-B0CC-3FA626C41589}">
      <dsp:nvSpPr>
        <dsp:cNvPr id="0" name=""/>
        <dsp:cNvSpPr/>
      </dsp:nvSpPr>
      <dsp:spPr>
        <a:xfrm>
          <a:off x="1725986" y="2671410"/>
          <a:ext cx="2282461" cy="2809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T4: </a:t>
          </a:r>
          <a:r>
            <a:rPr lang="en-GB" sz="1100" b="1" kern="1200" dirty="0" err="1" smtClean="0"/>
            <a:t>En</a:t>
          </a:r>
          <a:r>
            <a:rPr lang="en-GB" sz="1100" b="1" kern="1200" dirty="0" smtClean="0"/>
            <a:t>. eff. H/C</a:t>
          </a:r>
          <a:endParaRPr lang="en-GB" sz="1100" b="1" kern="1200" dirty="0"/>
        </a:p>
      </dsp:txBody>
      <dsp:txXfrm>
        <a:off x="1734214" y="2679638"/>
        <a:ext cx="2266005" cy="264462"/>
      </dsp:txXfrm>
    </dsp:sp>
    <dsp:sp modelId="{1AE0FA6A-A8BE-4E99-BDAD-4192846820F1}">
      <dsp:nvSpPr>
        <dsp:cNvPr id="0" name=""/>
        <dsp:cNvSpPr/>
      </dsp:nvSpPr>
      <dsp:spPr>
        <a:xfrm rot="18051048">
          <a:off x="331164" y="1606887"/>
          <a:ext cx="1844021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844021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07074" y="1566010"/>
        <a:ext cx="92201" cy="92201"/>
      </dsp:txXfrm>
    </dsp:sp>
    <dsp:sp modelId="{8CA7882C-66CE-4B31-AEF0-88908D9DDC7F}">
      <dsp:nvSpPr>
        <dsp:cNvPr id="0" name=""/>
        <dsp:cNvSpPr/>
      </dsp:nvSpPr>
      <dsp:spPr>
        <a:xfrm>
          <a:off x="1725986" y="680816"/>
          <a:ext cx="2270825" cy="2794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T2: Activating consumers</a:t>
          </a:r>
          <a:endParaRPr lang="en-GB" sz="1100" b="1" kern="1200" dirty="0"/>
        </a:p>
      </dsp:txBody>
      <dsp:txXfrm>
        <a:off x="1734172" y="689002"/>
        <a:ext cx="2254453" cy="263114"/>
      </dsp:txXfrm>
    </dsp:sp>
    <dsp:sp modelId="{6B6262A4-C93C-4585-B3D5-D86D9FA42151}">
      <dsp:nvSpPr>
        <dsp:cNvPr id="0" name=""/>
        <dsp:cNvSpPr/>
      </dsp:nvSpPr>
      <dsp:spPr>
        <a:xfrm rot="17802584">
          <a:off x="201246" y="1458756"/>
          <a:ext cx="2103856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2103856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00578" y="1411384"/>
        <a:ext cx="105192" cy="105192"/>
      </dsp:txXfrm>
    </dsp:sp>
    <dsp:sp modelId="{3BC01F41-DE80-429C-8C99-4622E3BF0493}">
      <dsp:nvSpPr>
        <dsp:cNvPr id="0" name=""/>
        <dsp:cNvSpPr/>
      </dsp:nvSpPr>
      <dsp:spPr>
        <a:xfrm>
          <a:off x="1725986" y="384697"/>
          <a:ext cx="2268513" cy="2792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T1: Engaging consumers </a:t>
          </a:r>
          <a:endParaRPr lang="en-GB" sz="1100" b="1" kern="1200" dirty="0"/>
        </a:p>
      </dsp:txBody>
      <dsp:txXfrm>
        <a:off x="1734164" y="392875"/>
        <a:ext cx="2252157" cy="262846"/>
      </dsp:txXfrm>
    </dsp:sp>
    <dsp:sp modelId="{A0AD6458-A227-4765-8ADB-21A7A5259B0B}">
      <dsp:nvSpPr>
        <dsp:cNvPr id="0" name=""/>
        <dsp:cNvSpPr/>
      </dsp:nvSpPr>
      <dsp:spPr>
        <a:xfrm rot="18819945">
          <a:off x="568388" y="1903077"/>
          <a:ext cx="1369573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369573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18935" y="1874062"/>
        <a:ext cx="68478" cy="68478"/>
      </dsp:txXfrm>
    </dsp:sp>
    <dsp:sp modelId="{FE4CE7C5-1872-4329-AAB8-50033D36C40F}">
      <dsp:nvSpPr>
        <dsp:cNvPr id="0" name=""/>
        <dsp:cNvSpPr/>
      </dsp:nvSpPr>
      <dsp:spPr>
        <a:xfrm>
          <a:off x="1725986" y="1273055"/>
          <a:ext cx="2273142" cy="27977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T7: Energy storage</a:t>
          </a:r>
          <a:endParaRPr lang="en-GB" sz="1100" b="1" kern="1200" dirty="0"/>
        </a:p>
      </dsp:txBody>
      <dsp:txXfrm>
        <a:off x="1734180" y="1281249"/>
        <a:ext cx="2256754" cy="263382"/>
      </dsp:txXfrm>
    </dsp:sp>
    <dsp:sp modelId="{1ECB5ACC-1C60-4F37-B6B3-947EE5F66E2C}">
      <dsp:nvSpPr>
        <dsp:cNvPr id="0" name=""/>
        <dsp:cNvSpPr/>
      </dsp:nvSpPr>
      <dsp:spPr>
        <a:xfrm rot="19398920">
          <a:off x="665244" y="2051208"/>
          <a:ext cx="1162448" cy="10448"/>
        </a:xfrm>
        <a:custGeom>
          <a:avLst/>
          <a:gdLst/>
          <a:ahLst/>
          <a:cxnLst/>
          <a:rect l="0" t="0" r="0" b="0"/>
          <a:pathLst>
            <a:path>
              <a:moveTo>
                <a:pt x="0" y="5224"/>
              </a:moveTo>
              <a:lnTo>
                <a:pt x="1162448" y="52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217407" y="2027372"/>
        <a:ext cx="58122" cy="58122"/>
      </dsp:txXfrm>
    </dsp:sp>
    <dsp:sp modelId="{EC89AEC6-F3C8-49D4-9D7C-C18256680C81}">
      <dsp:nvSpPr>
        <dsp:cNvPr id="0" name=""/>
        <dsp:cNvSpPr/>
      </dsp:nvSpPr>
      <dsp:spPr>
        <a:xfrm>
          <a:off x="1712572" y="1569174"/>
          <a:ext cx="2275465" cy="28005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T8: System flexibility</a:t>
          </a:r>
          <a:endParaRPr lang="en-GB" sz="1100" kern="1200" dirty="0"/>
        </a:p>
      </dsp:txBody>
      <dsp:txXfrm>
        <a:off x="1720775" y="1577377"/>
        <a:ext cx="2259059" cy="26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7"/>
            <a:ext cx="5375267" cy="44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wer_generator" TargetMode="External"/><Relationship Id="rId13" Type="http://schemas.openxmlformats.org/officeDocument/2006/relationships/hyperlink" Target="https://en.wikipedia.org/w/index.php?title=Concentrated_solar_power&amp;action=edit" TargetMode="External"/><Relationship Id="rId3" Type="http://schemas.openxmlformats.org/officeDocument/2006/relationships/hyperlink" Target="https://en.wikipedia.org/wiki/Solar_power" TargetMode="External"/><Relationship Id="rId7" Type="http://schemas.openxmlformats.org/officeDocument/2006/relationships/hyperlink" Target="https://en.wikipedia.org/wiki/Steam_turbine" TargetMode="External"/><Relationship Id="rId12" Type="http://schemas.openxmlformats.org/officeDocument/2006/relationships/hyperlink" Target="https://en.wikipedia.org/wiki/Thermochemica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eat_engine" TargetMode="External"/><Relationship Id="rId11" Type="http://schemas.openxmlformats.org/officeDocument/2006/relationships/hyperlink" Target="https://en.wikipedia.org/wiki/Concentrated_solar_power#cite_note-3" TargetMode="External"/><Relationship Id="rId5" Type="http://schemas.openxmlformats.org/officeDocument/2006/relationships/hyperlink" Target="https://en.wikipedia.org/wiki/Electricity" TargetMode="External"/><Relationship Id="rId10" Type="http://schemas.openxmlformats.org/officeDocument/2006/relationships/hyperlink" Target="https://en.wikipedia.org/wiki/Concentrated_solar_power#cite_note-2" TargetMode="External"/><Relationship Id="rId4" Type="http://schemas.openxmlformats.org/officeDocument/2006/relationships/hyperlink" Target="https://en.wikipedia.org/wiki/Solar_thermal_energy" TargetMode="External"/><Relationship Id="rId9" Type="http://schemas.openxmlformats.org/officeDocument/2006/relationships/hyperlink" Target="https://en.wikipedia.org/wiki/Concentrated_solar_power#cite_note-1" TargetMode="External"/><Relationship Id="rId14" Type="http://schemas.openxmlformats.org/officeDocument/2006/relationships/hyperlink" Target="https://en.wikipedia.org/wiki/Concentrated_solar_power#cite_note-Sunshine_to_Petrol-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4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7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7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Wingdings" pitchFamily="2" charset="2"/>
              <a:buChar char="Ø"/>
            </a:pPr>
            <a:r>
              <a:rPr lang="en-GB" altLang="en-US" dirty="0" smtClean="0"/>
              <a:t>External evaluators of project proposals are drawn from the European Commission's independent expert database. </a:t>
            </a:r>
          </a:p>
          <a:p>
            <a:pPr marL="171450" indent="-171450" eaLnBrk="1" hangingPunct="1">
              <a:buFont typeface="Wingdings" pitchFamily="2" charset="2"/>
              <a:buChar char="Ø"/>
            </a:pPr>
            <a:r>
              <a:rPr lang="en-GB" altLang="en-US" dirty="0" smtClean="0"/>
              <a:t>The Commission is looking to expand the database through a call for experts covering a very broad range of fields. </a:t>
            </a:r>
          </a:p>
          <a:p>
            <a:pPr marL="171450" indent="-171450" eaLnBrk="1" hangingPunct="1">
              <a:buFont typeface="Wingdings" pitchFamily="2" charset="2"/>
              <a:buChar char="Ø"/>
            </a:pPr>
            <a:r>
              <a:rPr lang="en-GB" altLang="en-US" dirty="0" smtClean="0"/>
              <a:t>If you fit the expert profile rather than that of an applicant, and would like to be considered as a proposal evaluator, sign up in the Participant Portal.</a:t>
            </a:r>
          </a:p>
          <a:p>
            <a:pPr marL="171450" indent="-171450" eaLnBrk="1" hangingPunct="1">
              <a:buFont typeface="Wingdings" pitchFamily="2" charset="2"/>
              <a:buChar char="Ø"/>
            </a:pPr>
            <a:r>
              <a:rPr lang="en-GB" altLang="en-US" dirty="0" smtClean="0"/>
              <a:t>Select ‘Experts’ tab on the main portal’s menu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H2020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en-GB" sz="1200" i="0" dirty="0" smtClean="0"/>
              <a:t>core part of </a:t>
            </a:r>
            <a:r>
              <a:rPr lang="en-GB" sz="1200" b="1" i="0" dirty="0" smtClean="0"/>
              <a:t>Europe 2020</a:t>
            </a:r>
            <a:r>
              <a:rPr lang="en-GB" sz="1200" i="0" dirty="0" smtClean="0"/>
              <a:t>, </a:t>
            </a:r>
            <a:r>
              <a:rPr lang="en-GB" sz="1200" b="1" i="0" dirty="0" smtClean="0"/>
              <a:t>Innovation Union</a:t>
            </a:r>
            <a:r>
              <a:rPr lang="en-GB" sz="1200" i="0" dirty="0" smtClean="0"/>
              <a:t> &amp; </a:t>
            </a:r>
            <a:r>
              <a:rPr lang="en-GB" sz="1200" b="1" i="0" dirty="0" smtClean="0"/>
              <a:t>European Research Area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7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B70F4-37DD-41E8-B75B-5582DDDD53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4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 smtClean="0"/>
              <a:t>Making the grid more flexible (inclusion of new energy sources, lowering costs of necessary infrastructure upgrades)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i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Fuel Cell and Hydrogen 2 Joint Undertaking (FCH 2 JU), outlining the scope and details of its operational and horizontal activities for the year 2016.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FCH 2 JU is a public-private partnership focusing on the objective of accelerating the commercialization of fuel cell and hydrogen technologies </a:t>
            </a:r>
            <a:endParaRPr lang="en-GB" sz="1200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CSP: </a:t>
            </a:r>
            <a:r>
              <a:rPr lang="en-US" b="1" dirty="0" smtClean="0">
                <a:effectLst/>
              </a:rPr>
              <a:t>Concentrated solar power</a:t>
            </a:r>
            <a:r>
              <a:rPr lang="en-US" dirty="0" smtClean="0">
                <a:effectLst/>
              </a:rPr>
              <a:t> (also called </a:t>
            </a:r>
            <a:r>
              <a:rPr lang="en-US" b="1" dirty="0" smtClean="0">
                <a:effectLst/>
              </a:rPr>
              <a:t>concentrating solar power</a:t>
            </a:r>
            <a:r>
              <a:rPr lang="en-US" dirty="0" smtClean="0">
                <a:effectLst/>
              </a:rPr>
              <a:t>, </a:t>
            </a:r>
            <a:r>
              <a:rPr lang="en-US" b="1" dirty="0" smtClean="0">
                <a:effectLst/>
              </a:rPr>
              <a:t>concentrated solar thermal</a:t>
            </a:r>
            <a:r>
              <a:rPr lang="en-US" dirty="0" smtClean="0">
                <a:effectLst/>
              </a:rPr>
              <a:t>, and </a:t>
            </a:r>
            <a:r>
              <a:rPr lang="en-US" b="1" dirty="0" smtClean="0">
                <a:effectLst/>
              </a:rPr>
              <a:t>CSP</a:t>
            </a:r>
            <a:r>
              <a:rPr lang="en-US" dirty="0" smtClean="0">
                <a:effectLst/>
              </a:rPr>
              <a:t>) systems generate </a:t>
            </a:r>
            <a:r>
              <a:rPr lang="en-US" dirty="0" smtClean="0">
                <a:effectLst/>
                <a:hlinkClick r:id="rId3" tooltip="Solar power"/>
              </a:rPr>
              <a:t>solar power</a:t>
            </a:r>
            <a:r>
              <a:rPr lang="en-US" dirty="0" smtClean="0">
                <a:effectLst/>
              </a:rPr>
              <a:t> by using mirrors or lenses to concentrate a large area of sunlight, or </a:t>
            </a:r>
            <a:r>
              <a:rPr lang="en-US" dirty="0" smtClean="0">
                <a:effectLst/>
                <a:hlinkClick r:id="rId4" tooltip="Solar thermal energy"/>
              </a:rPr>
              <a:t>solar thermal energy</a:t>
            </a:r>
            <a:r>
              <a:rPr lang="en-US" dirty="0" smtClean="0">
                <a:effectLst/>
              </a:rPr>
              <a:t>, onto a small area. </a:t>
            </a:r>
            <a:r>
              <a:rPr lang="en-US" dirty="0" smtClean="0">
                <a:effectLst/>
                <a:hlinkClick r:id="rId5" tooltip="Electricity"/>
              </a:rPr>
              <a:t>Electricity</a:t>
            </a:r>
            <a:r>
              <a:rPr lang="en-US" dirty="0" smtClean="0">
                <a:effectLst/>
              </a:rPr>
              <a:t> is generated when the concentrated light is converted to heat, which drives a </a:t>
            </a:r>
            <a:r>
              <a:rPr lang="en-US" dirty="0" smtClean="0">
                <a:effectLst/>
                <a:hlinkClick r:id="rId6" tooltip="Heat engine"/>
              </a:rPr>
              <a:t>heat engine</a:t>
            </a:r>
            <a:r>
              <a:rPr lang="en-US" dirty="0" smtClean="0">
                <a:effectLst/>
              </a:rPr>
              <a:t> (usually a </a:t>
            </a:r>
            <a:r>
              <a:rPr lang="en-US" dirty="0" smtClean="0">
                <a:effectLst/>
                <a:hlinkClick r:id="rId7" tooltip="Steam turbine"/>
              </a:rPr>
              <a:t>steam turbine</a:t>
            </a:r>
            <a:r>
              <a:rPr lang="en-US" dirty="0" smtClean="0">
                <a:effectLst/>
              </a:rPr>
              <a:t>) connected to an electrical </a:t>
            </a:r>
            <a:r>
              <a:rPr lang="en-US" dirty="0" smtClean="0">
                <a:effectLst/>
                <a:hlinkClick r:id="rId8" tooltip="Power generator"/>
              </a:rPr>
              <a:t>power generator</a:t>
            </a:r>
            <a:r>
              <a:rPr lang="en-US" dirty="0" smtClean="0">
                <a:effectLst/>
              </a:rPr>
              <a:t> </a:t>
            </a:r>
            <a:r>
              <a:rPr lang="en-US" baseline="30000" dirty="0" smtClean="0">
                <a:effectLst/>
                <a:hlinkClick r:id="rId9"/>
              </a:rPr>
              <a:t>[1]</a:t>
            </a:r>
            <a:r>
              <a:rPr lang="en-US" baseline="30000" dirty="0" smtClean="0">
                <a:effectLst/>
                <a:hlinkClick r:id="rId10"/>
              </a:rPr>
              <a:t>[2]</a:t>
            </a:r>
            <a:r>
              <a:rPr lang="en-US" baseline="30000" dirty="0" smtClean="0">
                <a:effectLst/>
                <a:hlinkClick r:id="rId11"/>
              </a:rPr>
              <a:t>[3]</a:t>
            </a:r>
            <a:r>
              <a:rPr lang="en-US" dirty="0" smtClean="0">
                <a:effectLst/>
              </a:rPr>
              <a:t> or powers a </a:t>
            </a:r>
            <a:r>
              <a:rPr lang="en-US" dirty="0" smtClean="0">
                <a:effectLst/>
                <a:hlinkClick r:id="rId12" tooltip="Thermochemical"/>
              </a:rPr>
              <a:t>thermochemical</a:t>
            </a:r>
            <a:r>
              <a:rPr lang="en-US" dirty="0" smtClean="0">
                <a:effectLst/>
              </a:rPr>
              <a:t> reaction (experimental as of 2013</a:t>
            </a:r>
            <a:r>
              <a:rPr lang="en-US" baseline="30000" dirty="0" smtClean="0">
                <a:effectLst/>
                <a:hlinkClick r:id="rId13"/>
              </a:rPr>
              <a:t>[update]</a:t>
            </a:r>
            <a:r>
              <a:rPr lang="en-US" dirty="0" smtClean="0">
                <a:effectLst/>
              </a:rPr>
              <a:t>).</a:t>
            </a:r>
            <a:r>
              <a:rPr lang="en-US" baseline="30000" dirty="0" smtClean="0">
                <a:effectLst/>
                <a:hlinkClick r:id="rId14"/>
              </a:rPr>
              <a:t>[</a:t>
            </a:r>
            <a:endParaRPr lang="en-GB" dirty="0" smtClean="0"/>
          </a:p>
          <a:p>
            <a:r>
              <a:rPr lang="en-GB" b="1" dirty="0" smtClean="0"/>
              <a:t>PV </a:t>
            </a:r>
            <a:r>
              <a:rPr lang="en-GB" dirty="0" smtClean="0"/>
              <a:t>Photovoltaic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2996952"/>
            <a:ext cx="4536504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9952" y="4437112"/>
            <a:ext cx="3744416" cy="1512168"/>
          </a:xfrm>
        </p:spPr>
        <p:txBody>
          <a:bodyPr lIns="144000"/>
          <a:lstStyle>
            <a:lvl1pPr>
              <a:buNone/>
              <a:defRPr sz="25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6"/>
            <a:ext cx="2133600" cy="476250"/>
          </a:xfr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0" y="324000"/>
            <a:ext cx="1811933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00" y="6436800"/>
            <a:ext cx="6858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US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7155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AFCDD-C2CA-4353-8DD0-F1FB19AF4B4E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A581BB-2A8B-4870-9049-F14DA8ED3C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529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EA3742-CC35-43E6-825F-7DFC5EFC299E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BDD4A-8804-40D4-AD47-75F448BD2B8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80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719DB-3A73-4E60-AC53-13D0DCAF580C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ED6710-EF41-4C37-9B39-E777FA542C4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57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29289-E32C-4454-8AC1-00EC0877E147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044AA3-1D6A-46A3-934C-228EA37EF10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832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72209F-52BD-4EDF-863A-1C78A19E2650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FAD77-0787-4989-99FE-A476DE0FD3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634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507B23-1BDA-4740-BBEC-6F4B25046BBB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D832C-71A7-424F-90D8-9E3DDDE5E5E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1452E7-7D29-4D02-B400-D6BEA3086B46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81C250-2C76-4A2D-B702-795623E3349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32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E33EB3-93AF-4C58-A6B7-64B1966E731B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7ADB59-027F-4664-A6A4-019BE3B56D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087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8E9FC-3E88-4FAD-8A8F-469E69019120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A43A31-0B82-4174-8205-BA2F136E00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055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F6C62-0266-4956-9A75-E767AFB5FC47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8AA3F8-F6DE-4397-90F0-AC133A97B9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187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FD3E3-9A6A-4BC5-A227-3383560DB90E}" type="datetimeFigureOut">
              <a:rPr lang="en-IE"/>
              <a:pPr>
                <a:defRPr/>
              </a:pPr>
              <a:t>12/09/2016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8DDE2-6825-44E8-9F25-74F74B59042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0478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689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5DC3A2C-6B25-4B8C-8444-E34E7FE8E3C4}" type="datetimeFigureOut">
              <a:rPr lang="en-IE" b="0"/>
              <a:pPr>
                <a:defRPr/>
              </a:pPr>
              <a:t>12/09/2016</a:t>
            </a:fld>
            <a:endParaRPr lang="en-IE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IE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6B2E8A-75D4-40F9-9710-1C0A243C9FC0}" type="slidenum">
              <a:rPr lang="en-IE" b="0"/>
              <a:pPr>
                <a:defRPr/>
              </a:pPr>
              <a:t>‹#›</a:t>
            </a:fld>
            <a:endParaRPr lang="en-IE" b="0"/>
          </a:p>
        </p:txBody>
      </p:sp>
    </p:spTree>
    <p:extLst>
      <p:ext uri="{BB962C8B-B14F-4D97-AF65-F5344CB8AC3E}">
        <p14:creationId xmlns:p14="http://schemas.microsoft.com/office/powerpoint/2010/main" val="196955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140968"/>
            <a:ext cx="5940152" cy="1152128"/>
          </a:xfrm>
        </p:spPr>
        <p:txBody>
          <a:bodyPr/>
          <a:lstStyle/>
          <a:p>
            <a:pPr algn="ctr"/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5229200"/>
            <a:ext cx="5868144" cy="1152128"/>
          </a:xfrm>
        </p:spPr>
        <p:txBody>
          <a:bodyPr/>
          <a:lstStyle/>
          <a:p>
            <a:r>
              <a:rPr lang="en-GB" sz="1600" dirty="0" smtClean="0">
                <a:solidFill>
                  <a:schemeClr val="tx1"/>
                </a:solidFill>
              </a:rPr>
              <a:t>     Philippe SCHILD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	Senior expert</a:t>
            </a:r>
            <a:r>
              <a:rPr lang="en-GB" sz="1600" dirty="0">
                <a:solidFill>
                  <a:schemeClr val="tx1"/>
                </a:solidFill>
              </a:rPr>
              <a:t>	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	European </a:t>
            </a:r>
            <a:r>
              <a:rPr lang="en-GB" sz="1200" dirty="0">
                <a:solidFill>
                  <a:schemeClr val="tx1"/>
                </a:solidFill>
              </a:rPr>
              <a:t>Commission, DG Research and Innovation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Unit G.3, Renewable </a:t>
            </a:r>
            <a:r>
              <a:rPr lang="en-GB" sz="1200" dirty="0">
                <a:solidFill>
                  <a:schemeClr val="tx1"/>
                </a:solidFill>
              </a:rPr>
              <a:t>Energy Sources</a:t>
            </a:r>
            <a:br>
              <a:rPr lang="en-GB" sz="1200" dirty="0">
                <a:solidFill>
                  <a:schemeClr val="tx1"/>
                </a:solidFill>
              </a:rPr>
            </a:br>
            <a:endParaRPr lang="fr-BE" sz="12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1412776"/>
            <a:ext cx="86764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Union, the Integrated SET Plan and </a:t>
            </a:r>
            <a:r>
              <a:rPr lang="en-GB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9" y="1239801"/>
            <a:ext cx="7220272" cy="5033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2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86071" cy="5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16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7584" y="1196752"/>
            <a:ext cx="6789167" cy="5482158"/>
            <a:chOff x="0" y="0"/>
            <a:chExt cx="4505325" cy="3619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05325" cy="3619500"/>
            </a:xfrm>
            <a:prstGeom prst="rect">
              <a:avLst/>
            </a:prstGeom>
            <a:noFill/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114675" y="2686050"/>
              <a:ext cx="1113155" cy="313055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rPr>
                <a:t>EU contribution 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682705" y="1885950"/>
              <a:ext cx="1082336" cy="376824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rPr>
                <a:t>Number of participations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2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79511" y="1268760"/>
            <a:ext cx="8784977" cy="720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400" dirty="0"/>
              <a:t>Towards a European Energy </a:t>
            </a:r>
            <a:r>
              <a:rPr lang="en-GB" sz="2400" dirty="0" smtClean="0"/>
              <a:t>Union </a:t>
            </a:r>
            <a:r>
              <a:rPr lang="en-GB" sz="2000" dirty="0" smtClean="0"/>
              <a:t>(February 2015)</a:t>
            </a:r>
            <a:endParaRPr lang="en-GB" sz="16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19486" y="4462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Energy Union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51520" y="1988840"/>
            <a:ext cx="85689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7030A0"/>
                </a:solidFill>
                <a:cs typeface="Times New Roman" pitchFamily="18" charset="0"/>
              </a:rPr>
              <a:t>Five pillars: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Energy supply security</a:t>
            </a:r>
            <a:r>
              <a:rPr lang="en-GB" i="0" dirty="0">
                <a:solidFill>
                  <a:srgbClr val="0070C0"/>
                </a:solidFill>
                <a:cs typeface="Times New Roman" pitchFamily="18" charset="0"/>
              </a:rPr>
              <a:t>, solidarity and trust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i="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A </a:t>
            </a:r>
            <a:r>
              <a:rPr lang="en-GB" i="0" dirty="0">
                <a:solidFill>
                  <a:srgbClr val="0070C0"/>
                </a:solidFill>
                <a:cs typeface="Times New Roman" pitchFamily="18" charset="0"/>
              </a:rPr>
              <a:t>fully integrated European energy market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i="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Energy </a:t>
            </a:r>
            <a:r>
              <a:rPr lang="en-GB" i="0" dirty="0">
                <a:solidFill>
                  <a:srgbClr val="0070C0"/>
                </a:solidFill>
                <a:cs typeface="Times New Roman" pitchFamily="18" charset="0"/>
              </a:rPr>
              <a:t>efficiency contributing to moderation of demand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i="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Decarbonising </a:t>
            </a:r>
            <a:r>
              <a:rPr lang="en-GB" i="0" dirty="0">
                <a:solidFill>
                  <a:srgbClr val="0070C0"/>
                </a:solidFill>
                <a:cs typeface="Times New Roman" pitchFamily="18" charset="0"/>
              </a:rPr>
              <a:t>the 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economy</a:t>
            </a:r>
            <a:endParaRPr lang="en-GB" i="0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i="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Promoting Research</a:t>
            </a:r>
            <a:r>
              <a:rPr lang="en-GB" i="0" dirty="0">
                <a:solidFill>
                  <a:srgbClr val="0070C0"/>
                </a:solidFill>
                <a:cs typeface="Times New Roman" pitchFamily="18" charset="0"/>
              </a:rPr>
              <a:t>, Innovation and 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Competitiveness 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GB" i="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GB" i="0" dirty="0" smtClean="0">
                <a:solidFill>
                  <a:srgbClr val="7030A0"/>
                </a:solidFill>
                <a:cs typeface="Times New Roman" pitchFamily="18" charset="0"/>
              </a:rPr>
              <a:t>Priorities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1" y="29988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3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539552" y="127503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400" dirty="0"/>
              <a:t>Research, Innovation and Competitiveness - Priorities</a:t>
            </a:r>
            <a:endParaRPr lang="en-GB" sz="16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19486" y="4462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Energy Union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51520" y="2276872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 smtClean="0">
                <a:solidFill>
                  <a:srgbClr val="0070C0"/>
                </a:solidFill>
                <a:cs typeface="Times New Roman" pitchFamily="18" charset="0"/>
              </a:rPr>
              <a:t>World </a:t>
            </a:r>
            <a:r>
              <a:rPr lang="en-GB" dirty="0">
                <a:solidFill>
                  <a:srgbClr val="0070C0"/>
                </a:solidFill>
                <a:cs typeface="Times New Roman" pitchFamily="18" charset="0"/>
              </a:rPr>
              <a:t>leader in developing the next generation of renewable energy technologies, </a:t>
            </a:r>
            <a:endParaRPr lang="en-GB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>
                <a:solidFill>
                  <a:srgbClr val="0070C0"/>
                </a:solidFill>
                <a:cs typeface="Times New Roman" pitchFamily="18" charset="0"/>
              </a:rPr>
              <a:t>Participation of consumers </a:t>
            </a:r>
            <a:endParaRPr lang="en-GB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>
                <a:solidFill>
                  <a:srgbClr val="0070C0"/>
                </a:solidFill>
                <a:cs typeface="Times New Roman" pitchFamily="18" charset="0"/>
              </a:rPr>
              <a:t>Efficient energy systems, </a:t>
            </a:r>
            <a:endParaRPr lang="en-GB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fr-BE" dirty="0" err="1">
                <a:solidFill>
                  <a:srgbClr val="0070C0"/>
                </a:solidFill>
                <a:cs typeface="Times New Roman" pitchFamily="18" charset="0"/>
              </a:rPr>
              <a:t>Energy</a:t>
            </a:r>
            <a:r>
              <a:rPr lang="fr-BE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fr-BE" dirty="0" err="1">
                <a:solidFill>
                  <a:srgbClr val="0070C0"/>
                </a:solidFill>
                <a:cs typeface="Times New Roman" pitchFamily="18" charset="0"/>
              </a:rPr>
              <a:t>systems</a:t>
            </a:r>
            <a:r>
              <a:rPr lang="fr-BE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cs typeface="Times New Roman" pitchFamily="18" charset="0"/>
              </a:rPr>
              <a:t>integration</a:t>
            </a:r>
            <a:endParaRPr lang="fr-BE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>
                <a:solidFill>
                  <a:schemeClr val="accent1">
                    <a:lumMod val="90000"/>
                  </a:schemeClr>
                </a:solidFill>
                <a:cs typeface="Times New Roman" pitchFamily="18" charset="0"/>
              </a:rPr>
              <a:t>A forward-looking approach to carbon capture and storage (CCS) and carbon capture and use (CCU</a:t>
            </a:r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chemeClr val="accent1">
                  <a:lumMod val="90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>
                <a:solidFill>
                  <a:schemeClr val="accent1">
                    <a:lumMod val="90000"/>
                  </a:schemeClr>
                </a:solidFill>
                <a:cs typeface="Times New Roman" pitchFamily="18" charset="0"/>
              </a:rPr>
              <a:t>Nuclear energy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1" y="29988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7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0" y="126876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400" dirty="0" smtClean="0"/>
              <a:t>Policy Initiatives in progress</a:t>
            </a:r>
            <a:endParaRPr lang="en-GB" sz="16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19486" y="4462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Energy Union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7523" y="2375722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 smtClean="0">
                <a:solidFill>
                  <a:srgbClr val="7030A0"/>
                </a:solidFill>
                <a:cs typeface="Times New Roman" pitchFamily="18" charset="0"/>
              </a:rPr>
              <a:t>More than 40 policies to be revised or initiated by 2017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7030A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dirty="0" smtClean="0">
                <a:solidFill>
                  <a:srgbClr val="7030A0"/>
                </a:solidFill>
                <a:cs typeface="Times New Roman" pitchFamily="18" charset="0"/>
              </a:rPr>
              <a:t>Research and Innovation Strategy</a:t>
            </a:r>
            <a:r>
              <a:rPr lang="en-GB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sz="2000" dirty="0" smtClean="0">
                <a:solidFill>
                  <a:srgbClr val="0070C0"/>
                </a:solidFill>
                <a:cs typeface="Times New Roman" pitchFamily="18" charset="0"/>
              </a:rPr>
              <a:t>Toward an Integrated Strategy Energy Technology Plan (Published in September 2015)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sz="2000" dirty="0" smtClean="0">
                <a:solidFill>
                  <a:srgbClr val="0070C0"/>
                </a:solidFill>
                <a:cs typeface="Times New Roman" pitchFamily="18" charset="0"/>
              </a:rPr>
              <a:t>A strategic transport research and innovation agenda (2016)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sz="2000" dirty="0" smtClean="0">
                <a:solidFill>
                  <a:srgbClr val="0070C0"/>
                </a:solidFill>
                <a:cs typeface="Times New Roman" pitchFamily="18" charset="0"/>
              </a:rPr>
              <a:t>A strategic research, innovation and competitiveness roadmap (2016)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endParaRPr lang="en-GB" sz="1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1" y="29988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17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41595" y="8687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Where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coming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from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3528" y="1562120"/>
            <a:ext cx="835342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Strategy Energy Technology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-Plan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adopted in November 2007, is </a:t>
            </a:r>
            <a:r>
              <a:rPr lang="en-US" sz="2000" dirty="0">
                <a:solidFill>
                  <a:srgbClr val="A4D08C"/>
                </a:solidFill>
                <a:latin typeface="+mn-lt"/>
                <a:cs typeface="Times New Roman" pitchFamily="18" charset="0"/>
              </a:rPr>
              <a:t>the technology pillar of the EU's energy and climate change policy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130000"/>
              <a:buFont typeface="Arial" charset="0"/>
              <a:buChar char="●"/>
            </a:pPr>
            <a:endParaRPr lang="en-US" sz="1000" b="1" dirty="0">
              <a:solidFill>
                <a:schemeClr val="tx1"/>
              </a:solidFill>
              <a:latin typeface="Tahoma" charset="0"/>
            </a:endParaRPr>
          </a:p>
          <a:p>
            <a:pPr marL="342900" lvl="1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Objective is to accelerate the development of low carbon technologies leading to their market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take-up</a:t>
            </a:r>
          </a:p>
          <a:p>
            <a:pPr marL="342900" lvl="1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EUR 8 billion/year over next 10 years</a:t>
            </a:r>
            <a:endParaRPr 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130000"/>
              <a:buFont typeface="Arial" charset="0"/>
              <a:buChar char="●"/>
            </a:pPr>
            <a:endParaRPr lang="en-US" sz="1000" b="1" dirty="0">
              <a:solidFill>
                <a:schemeClr val="tx1"/>
              </a:solidFill>
              <a:latin typeface="Tahoma" charset="0"/>
            </a:endParaRPr>
          </a:p>
          <a:p>
            <a:pPr marL="342900" lvl="1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Vision: </a:t>
            </a:r>
          </a:p>
          <a:p>
            <a:pPr marL="800100" lvl="2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Achieve 2020 objectives at a lower cost by accelerating the development of  necessary technologies</a:t>
            </a:r>
          </a:p>
          <a:p>
            <a:pPr marL="800100" lvl="2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Strong competitiveness of EU industry in a portfolio of clean, efficient and low carbon technologies –  as a motor for growth and jobs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Ø"/>
            </a:pPr>
            <a:endParaRPr lang="en-US" sz="2000" dirty="0">
              <a:latin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9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32856"/>
            <a:ext cx="8928100" cy="45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Public-private partnerships by technology sector gathering EU, Member States &amp; industry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Develop &amp; execute industry-led implementation plans – monitored by Steering Group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8 </a:t>
            </a:r>
            <a:r>
              <a:rPr lang="en-GB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Industrial Initiatives so far:</a:t>
            </a:r>
          </a:p>
          <a:p>
            <a:pPr marL="342900" indent="-342900" algn="l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endParaRPr lang="en-GB" sz="1600" b="1" dirty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European Wind Initiative (June 2010)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Solar Europe Initiative (June 2010)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Bio-energy Europe Initiative (November 2010)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European Electricity Grid Initiative (Smart Grids) (June 2010)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European CO2 capture, transport and storage initiative (June 2010)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Nuclear: Sustainable fission initiative (Gen IV) (November 2010)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Fuel cells &amp; hydrogen (specific structure: Joint Technology Initiative) (May 2008)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r>
              <a:rPr lang="en-GB" sz="1400" b="1" dirty="0">
                <a:solidFill>
                  <a:schemeClr val="tx1"/>
                </a:solidFill>
                <a:latin typeface="Tahoma" charset="0"/>
                <a:cs typeface="Arial" charset="0"/>
              </a:rPr>
              <a:t>Smart Cities (</a:t>
            </a:r>
            <a:r>
              <a:rPr lang="en-GB" sz="1400" b="1" i="1" dirty="0">
                <a:solidFill>
                  <a:schemeClr val="tx1"/>
                </a:solidFill>
                <a:latin typeface="Tahoma" charset="0"/>
                <a:cs typeface="Arial" charset="0"/>
              </a:rPr>
              <a:t>combination of technologies applied to urban areas</a:t>
            </a:r>
            <a:r>
              <a:rPr lang="en-GB" sz="1400" b="1" i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)</a:t>
            </a:r>
            <a:endParaRPr lang="en-GB" sz="1400" b="1" dirty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marL="742950" lvl="1" indent="-285750" algn="l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endParaRPr lang="en-GB" sz="1400" b="1" dirty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  <a:buFontTx/>
              <a:buChar char="•"/>
            </a:pPr>
            <a:endParaRPr lang="en-GB" sz="1400" b="1" dirty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ED1C24"/>
              </a:buClr>
            </a:pPr>
            <a:endParaRPr lang="en-GB" sz="1400" b="1" dirty="0">
              <a:latin typeface="Tahoma" charset="0"/>
              <a:cs typeface="Arial" charset="0"/>
            </a:endParaRPr>
          </a:p>
          <a:p>
            <a:pPr marL="1143000" lvl="2" indent="-228600" algn="l" eaLnBrk="1" hangingPunct="1">
              <a:buFontTx/>
              <a:buChar char="•"/>
            </a:pPr>
            <a:endParaRPr lang="en-GB" sz="1400" b="1" dirty="0">
              <a:latin typeface="Tahoma" charset="0"/>
              <a:cs typeface="Arial" charset="0"/>
            </a:endParaRPr>
          </a:p>
          <a:p>
            <a:pPr marL="1143000" lvl="2" indent="-228600" algn="l" eaLnBrk="1" hangingPunct="1">
              <a:buFontTx/>
              <a:buBlip>
                <a:blip r:embed="rId2"/>
              </a:buBlip>
            </a:pPr>
            <a:endParaRPr lang="en-GB" sz="1400" b="1" dirty="0">
              <a:latin typeface="Tahoma" charset="0"/>
              <a:cs typeface="Arial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0" y="126876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400" dirty="0" smtClean="0">
                <a:solidFill>
                  <a:srgbClr val="7030A0"/>
                </a:solidFill>
              </a:rPr>
              <a:t>European Industrial Initiatives</a:t>
            </a:r>
            <a:endParaRPr lang="en-GB" sz="1600" dirty="0" smtClean="0">
              <a:solidFill>
                <a:srgbClr val="7030A0"/>
              </a:solidFill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5041595" y="0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Where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coming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from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95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744" y="2852936"/>
            <a:ext cx="8661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Coordinates capacities &amp; efforts of major EU labs &amp; research </a:t>
            </a:r>
            <a:r>
              <a:rPr lang="en-US" dirty="0" err="1">
                <a:solidFill>
                  <a:srgbClr val="0070C0"/>
                </a:solidFill>
                <a:cs typeface="Times New Roman" pitchFamily="18" charset="0"/>
              </a:rPr>
              <a:t>centres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itchFamily="34" charset="0"/>
              <a:buChar char="•"/>
              <a:tabLst>
                <a:tab pos="533400" algn="l"/>
              </a:tabLst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Independent association o</a:t>
            </a:r>
            <a:r>
              <a:rPr lang="en-GB" dirty="0">
                <a:solidFill>
                  <a:srgbClr val="0070C0"/>
                </a:solidFill>
                <a:cs typeface="Times New Roman" pitchFamily="18" charset="0"/>
              </a:rPr>
              <a:t>pen to all EU research organizations  with significant R&amp;D capacity and interested in “joint programming” </a:t>
            </a:r>
          </a:p>
          <a:p>
            <a:pPr>
              <a:lnSpc>
                <a:spcPct val="90000"/>
              </a:lnSpc>
            </a:pPr>
            <a:endParaRPr lang="en-GB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bg-BG" sz="16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126876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400" dirty="0" smtClean="0">
                <a:solidFill>
                  <a:srgbClr val="7030A0"/>
                </a:solidFill>
              </a:rPr>
              <a:t>European Energy Research Alliance</a:t>
            </a:r>
            <a:endParaRPr lang="en-GB" sz="1600" dirty="0" smtClean="0">
              <a:solidFill>
                <a:srgbClr val="7030A0"/>
              </a:solidFill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041595" y="0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Where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coming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from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70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126876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sz="2400" dirty="0"/>
              <a:t>Toward an Integrated Strategy Energy Technology </a:t>
            </a:r>
            <a:r>
              <a:rPr lang="en-US" sz="2400" dirty="0" smtClean="0"/>
              <a:t>Roadmap </a:t>
            </a:r>
            <a:r>
              <a:rPr lang="en-US" sz="2000" dirty="0" smtClean="0"/>
              <a:t>(November 2014)</a:t>
            </a:r>
            <a:endParaRPr lang="en-GB" sz="1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87" y="2132856"/>
            <a:ext cx="6889624" cy="4455255"/>
          </a:xfrm>
          <a:prstGeom prst="rect">
            <a:avLst/>
          </a:prstGeom>
        </p:spPr>
      </p:pic>
      <p:sp>
        <p:nvSpPr>
          <p:cNvPr id="9" name="TextBox 25"/>
          <p:cNvSpPr txBox="1"/>
          <p:nvPr/>
        </p:nvSpPr>
        <p:spPr>
          <a:xfrm>
            <a:off x="5006041" y="0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Where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coming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from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00400"/>
          </a:xfrm>
        </p:spPr>
        <p:txBody>
          <a:bodyPr/>
          <a:lstStyle/>
          <a:p>
            <a:r>
              <a:rPr lang="fr-BE" i="0" dirty="0"/>
              <a:t>Horizon 2020 </a:t>
            </a:r>
            <a:r>
              <a:rPr lang="fr-BE" i="0" dirty="0" smtClean="0"/>
              <a:t>: Keys figures</a:t>
            </a:r>
          </a:p>
          <a:p>
            <a:r>
              <a:rPr lang="fr-BE" i="0" dirty="0" smtClean="0"/>
              <a:t>EU Policy &amp; </a:t>
            </a:r>
            <a:r>
              <a:rPr lang="fr-BE" i="0" dirty="0" err="1" smtClean="0"/>
              <a:t>Research</a:t>
            </a:r>
            <a:r>
              <a:rPr lang="fr-BE" i="0" dirty="0" smtClean="0"/>
              <a:t> </a:t>
            </a:r>
            <a:r>
              <a:rPr lang="fr-BE" i="0" dirty="0" err="1" smtClean="0"/>
              <a:t>Approach</a:t>
            </a:r>
            <a:r>
              <a:rPr lang="fr-BE" i="0" dirty="0" smtClean="0"/>
              <a:t> </a:t>
            </a:r>
          </a:p>
          <a:p>
            <a:pPr lvl="1"/>
            <a:r>
              <a:rPr lang="fr-BE" i="0" dirty="0" err="1" smtClean="0"/>
              <a:t>Towards</a:t>
            </a:r>
            <a:r>
              <a:rPr lang="fr-BE" i="0" dirty="0" smtClean="0"/>
              <a:t> an European </a:t>
            </a:r>
            <a:r>
              <a:rPr lang="fr-BE" i="0" dirty="0" err="1" smtClean="0"/>
              <a:t>Energy</a:t>
            </a:r>
            <a:r>
              <a:rPr lang="fr-BE" i="0" dirty="0" smtClean="0"/>
              <a:t> Union</a:t>
            </a:r>
          </a:p>
          <a:p>
            <a:pPr lvl="1"/>
            <a:r>
              <a:rPr lang="en-GB" i="0" dirty="0" smtClean="0"/>
              <a:t>Towards an integrated Strategy Energy Technology Plan (SET-Plan)</a:t>
            </a:r>
          </a:p>
          <a:p>
            <a:r>
              <a:rPr lang="fr-BE" i="0" dirty="0" smtClean="0"/>
              <a:t>On the horizon</a:t>
            </a:r>
          </a:p>
          <a:p>
            <a:pPr lvl="1"/>
            <a:r>
              <a:rPr lang="fr-BE" dirty="0" err="1" smtClean="0"/>
              <a:t>Mid-term</a:t>
            </a:r>
            <a:r>
              <a:rPr lang="fr-BE" dirty="0" smtClean="0"/>
              <a:t> </a:t>
            </a:r>
            <a:r>
              <a:rPr lang="fr-BE" dirty="0" err="1" smtClean="0"/>
              <a:t>review</a:t>
            </a:r>
            <a:r>
              <a:rPr lang="fr-BE" dirty="0" smtClean="0"/>
              <a:t> of H2020</a:t>
            </a:r>
          </a:p>
          <a:p>
            <a:pPr lvl="1"/>
            <a:r>
              <a:rPr lang="fr-BE" i="0" dirty="0" smtClean="0"/>
              <a:t>Last </a:t>
            </a:r>
            <a:r>
              <a:rPr lang="fr-BE" i="0" dirty="0" err="1" smtClean="0"/>
              <a:t>work</a:t>
            </a:r>
            <a:r>
              <a:rPr lang="fr-BE" i="0" dirty="0" smtClean="0"/>
              <a:t>-programme of H2020</a:t>
            </a:r>
          </a:p>
        </p:txBody>
      </p:sp>
    </p:spTree>
    <p:extLst>
      <p:ext uri="{BB962C8B-B14F-4D97-AF65-F5344CB8AC3E}">
        <p14:creationId xmlns:p14="http://schemas.microsoft.com/office/powerpoint/2010/main" val="283891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0" y="1268760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sz="2400" dirty="0"/>
              <a:t>Toward an Integrated Strategy Energy Technology Plan </a:t>
            </a:r>
            <a:r>
              <a:rPr lang="en-US" sz="2000" dirty="0" smtClean="0"/>
              <a:t>(September 2015)</a:t>
            </a:r>
            <a:endParaRPr lang="en-GB" sz="1600" dirty="0" smtClean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492375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25"/>
          <p:cNvSpPr txBox="1"/>
          <p:nvPr/>
        </p:nvSpPr>
        <p:spPr>
          <a:xfrm>
            <a:off x="6235832" y="21752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What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doing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98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107504" y="1101733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sz="2400" dirty="0"/>
              <a:t>A more targeted focus – </a:t>
            </a:r>
            <a:r>
              <a:rPr lang="en-US" sz="2400" dirty="0">
                <a:solidFill>
                  <a:srgbClr val="FF0000"/>
                </a:solidFill>
              </a:rPr>
              <a:t>10 actions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84482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1 Sustain technological leadership by developing highly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performant renewable technologies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and their integration in the EU’s energy system</a:t>
            </a:r>
            <a:endParaRPr lang="en-GB" dirty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Reduce the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cost of key </a:t>
            </a:r>
            <a:r>
              <a:rPr lang="en-US" dirty="0" smtClean="0">
                <a:solidFill>
                  <a:srgbClr val="7030A0"/>
                </a:solidFill>
                <a:cs typeface="Times New Roman" pitchFamily="18" charset="0"/>
              </a:rPr>
              <a:t>technologies</a:t>
            </a:r>
            <a:endParaRPr lang="en-GB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endParaRPr lang="en-GB" dirty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3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Create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technologies and services for smart homes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that provide smart solutions to energy consumers</a:t>
            </a:r>
            <a:endParaRPr lang="en-GB" dirty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endParaRPr lang="en-US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4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Increase the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resilience, security and smartness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of the energy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system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None/>
              <a:tabLst>
                <a:tab pos="53340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5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Develop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new materials and technologies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for, and the market uptake of, 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energy efficiency solutions for buildings</a:t>
            </a:r>
            <a:endParaRPr lang="en-GB" dirty="0">
              <a:solidFill>
                <a:srgbClr val="7030A0"/>
              </a:solidFill>
              <a:cs typeface="Times New Roman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fr-BE" b="0" kern="0" dirty="0" smtClean="0">
              <a:solidFill>
                <a:srgbClr val="FF0000"/>
              </a:solidFill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6235832" y="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What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doing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9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107504" y="1196752"/>
            <a:ext cx="914399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sz="2400" dirty="0"/>
              <a:t>A more targeted focus – </a:t>
            </a:r>
            <a:r>
              <a:rPr lang="en-US" sz="2400" dirty="0">
                <a:solidFill>
                  <a:srgbClr val="FF0000"/>
                </a:solidFill>
              </a:rPr>
              <a:t>10 actions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8964488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6 Continue the efforts to make EU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industry less energy intensive and more 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competitive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GB" sz="11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7 Become competitive in the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global battery sector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to drive e-mobility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forward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GB" sz="14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8 Strengthen market take-up of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renewable fuels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needed for sustainable transport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solutions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US" sz="14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en-GB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9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Step up R&amp;I activities on the application of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carbon capture and storage (CCS)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and the commercial viability of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carbon capture and use (CCU</a:t>
            </a:r>
            <a:r>
              <a:rPr lang="en-US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GB" sz="14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10 Maintaining a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high level of safety of nuclear reactors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and associated fuel cycles during operation and decommissioning, while improving their efficiency</a:t>
            </a:r>
            <a:endParaRPr lang="en-GB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6235832" y="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What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doing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196752"/>
            <a:ext cx="8588903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r>
              <a:rPr lang="fr-BE" sz="1400" b="1" dirty="0" err="1" smtClean="0">
                <a:cs typeface="Times New Roman" pitchFamily="18" charset="0"/>
              </a:rPr>
              <a:t>Integrated</a:t>
            </a:r>
            <a:r>
              <a:rPr lang="fr-BE" sz="1400" b="1" dirty="0" smtClean="0">
                <a:cs typeface="Times New Roman" pitchFamily="18" charset="0"/>
              </a:rPr>
              <a:t> </a:t>
            </a:r>
            <a:r>
              <a:rPr lang="fr-BE" sz="1400" b="1" dirty="0" err="1" smtClean="0">
                <a:cs typeface="Times New Roman" pitchFamily="18" charset="0"/>
              </a:rPr>
              <a:t>Roadmap</a:t>
            </a:r>
            <a:r>
              <a:rPr lang="fr-BE" sz="1400" b="1" dirty="0" smtClean="0">
                <a:cs typeface="Times New Roman" pitchFamily="18" charset="0"/>
              </a:rPr>
              <a:t>      </a:t>
            </a:r>
            <a:r>
              <a:rPr lang="fr-BE" sz="1400" b="1" dirty="0">
                <a:cs typeface="Times New Roman" pitchFamily="18" charset="0"/>
              </a:rPr>
              <a:t>Energy</a:t>
            </a:r>
            <a:r>
              <a:rPr lang="fr-BE" sz="1400" b="1" dirty="0" smtClean="0">
                <a:cs typeface="Times New Roman" pitchFamily="18" charset="0"/>
              </a:rPr>
              <a:t> Union            SET-Plan	               Objectives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r>
              <a:rPr lang="fr-BE" sz="1400" b="1" dirty="0" err="1" smtClean="0">
                <a:cs typeface="Times New Roman" pitchFamily="18" charset="0"/>
              </a:rPr>
              <a:t>Themes</a:t>
            </a:r>
            <a:r>
              <a:rPr lang="fr-BE" sz="1400" b="1" dirty="0">
                <a:cs typeface="Times New Roman" pitchFamily="18" charset="0"/>
              </a:rPr>
              <a:t>*</a:t>
            </a:r>
            <a:r>
              <a:rPr lang="fr-BE" sz="1400" b="1" dirty="0" smtClean="0">
                <a:cs typeface="Times New Roman" pitchFamily="18" charset="0"/>
              </a:rPr>
              <a:t>		        4+2 R&amp;I </a:t>
            </a:r>
            <a:r>
              <a:rPr lang="fr-BE" sz="1400" b="1" dirty="0" err="1" smtClean="0">
                <a:cs typeface="Times New Roman" pitchFamily="18" charset="0"/>
              </a:rPr>
              <a:t>priorities</a:t>
            </a:r>
            <a:r>
              <a:rPr lang="fr-BE" sz="1400" b="1" dirty="0">
                <a:cs typeface="Times New Roman" pitchFamily="18" charset="0"/>
              </a:rPr>
              <a:t> </a:t>
            </a:r>
            <a:r>
              <a:rPr lang="fr-BE" sz="1400" b="1" dirty="0" smtClean="0">
                <a:cs typeface="Times New Roman" pitchFamily="18" charset="0"/>
              </a:rPr>
              <a:t>  </a:t>
            </a:r>
            <a:r>
              <a:rPr lang="fr-BE" sz="1400" b="1" dirty="0" err="1" smtClean="0">
                <a:cs typeface="Times New Roman" pitchFamily="18" charset="0"/>
              </a:rPr>
              <a:t>Ten</a:t>
            </a:r>
            <a:r>
              <a:rPr lang="fr-BE" sz="1400" b="1" dirty="0" smtClean="0">
                <a:cs typeface="Times New Roman" pitchFamily="18" charset="0"/>
              </a:rPr>
              <a:t> </a:t>
            </a:r>
            <a:r>
              <a:rPr lang="fr-BE" sz="1400" b="1" dirty="0">
                <a:cs typeface="Times New Roman" pitchFamily="18" charset="0"/>
              </a:rPr>
              <a:t>Actions </a:t>
            </a:r>
            <a:r>
              <a:rPr lang="fr-BE" sz="1400" b="1" dirty="0" smtClean="0">
                <a:cs typeface="Times New Roman" pitchFamily="18" charset="0"/>
              </a:rPr>
              <a:t>	          </a:t>
            </a:r>
            <a:r>
              <a:rPr lang="fr-BE" sz="1400" b="1" dirty="0" err="1" smtClean="0">
                <a:cs typeface="Times New Roman" pitchFamily="18" charset="0"/>
              </a:rPr>
              <a:t>Measure</a:t>
            </a:r>
            <a:r>
              <a:rPr lang="fr-BE" sz="1400" b="1" dirty="0" smtClean="0">
                <a:cs typeface="Times New Roman" pitchFamily="18" charset="0"/>
              </a:rPr>
              <a:t> </a:t>
            </a:r>
            <a:r>
              <a:rPr lang="fr-BE" sz="1400" b="1" dirty="0" err="1" smtClean="0">
                <a:cs typeface="Times New Roman" pitchFamily="18" charset="0"/>
              </a:rPr>
              <a:t>progress</a:t>
            </a:r>
            <a:endParaRPr lang="fr-BE" sz="1400" b="1" dirty="0" smtClean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ED3D7"/>
              </a:buClr>
              <a:buSzPct val="130000"/>
              <a:buNone/>
            </a:pPr>
            <a:endParaRPr lang="fr-BE" sz="1050" b="1" dirty="0" smtClean="0">
              <a:cs typeface="Times New Roman" pitchFamily="18" charset="0"/>
            </a:endParaRPr>
          </a:p>
        </p:txBody>
      </p:sp>
      <p:graphicFrame>
        <p:nvGraphicFramePr>
          <p:cNvPr id="9" name="Diagram 4"/>
          <p:cNvGraphicFramePr/>
          <p:nvPr>
            <p:extLst>
              <p:ext uri="{D42A27DB-BD31-4B8C-83A1-F6EECF244321}">
                <p14:modId xmlns:p14="http://schemas.microsoft.com/office/powerpoint/2010/main" val="1221077740"/>
              </p:ext>
            </p:extLst>
          </p:nvPr>
        </p:nvGraphicFramePr>
        <p:xfrm>
          <a:off x="-1260648" y="1988840"/>
          <a:ext cx="107291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necteur droit 9"/>
          <p:cNvCxnSpPr/>
          <p:nvPr/>
        </p:nvCxnSpPr>
        <p:spPr bwMode="auto">
          <a:xfrm>
            <a:off x="2699792" y="2420888"/>
            <a:ext cx="360040" cy="864096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2699792" y="3364565"/>
            <a:ext cx="360040" cy="734211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>
            <a:off x="2682595" y="4480520"/>
            <a:ext cx="377237" cy="432048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V="1">
            <a:off x="2699792" y="4912568"/>
            <a:ext cx="360040" cy="244625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25"/>
          <p:cNvSpPr txBox="1"/>
          <p:nvPr/>
        </p:nvSpPr>
        <p:spPr>
          <a:xfrm>
            <a:off x="6235832" y="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What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doing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0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le 6"/>
          <p:cNvSpPr/>
          <p:nvPr/>
        </p:nvSpPr>
        <p:spPr bwMode="auto">
          <a:xfrm>
            <a:off x="899592" y="1772816"/>
            <a:ext cx="7272808" cy="565031"/>
          </a:xfrm>
          <a:prstGeom prst="roundRect">
            <a:avLst/>
          </a:prstGeom>
          <a:solidFill>
            <a:srgbClr val="BDDEFF"/>
          </a:solidFill>
          <a:ln w="9525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2267744" y="1886054"/>
            <a:ext cx="4870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To develop and deliver on the 10 actions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10"/>
          <p:cNvSpPr/>
          <p:nvPr/>
        </p:nvSpPr>
        <p:spPr bwMode="auto">
          <a:xfrm>
            <a:off x="899592" y="2852936"/>
            <a:ext cx="3240360" cy="943058"/>
          </a:xfrm>
          <a:prstGeom prst="roundRect">
            <a:avLst/>
          </a:prstGeom>
          <a:solidFill>
            <a:srgbClr val="33CCCC"/>
          </a:solidFill>
          <a:ln w="9525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le 11"/>
          <p:cNvSpPr/>
          <p:nvPr/>
        </p:nvSpPr>
        <p:spPr bwMode="auto">
          <a:xfrm>
            <a:off x="4763120" y="2852936"/>
            <a:ext cx="3468712" cy="940192"/>
          </a:xfrm>
          <a:prstGeom prst="roundRect">
            <a:avLst/>
          </a:prstGeom>
          <a:solidFill>
            <a:srgbClr val="33CCCC"/>
          </a:solidFill>
          <a:ln w="9525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486992" y="312297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Stakeholders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1292" y="290896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Commitment of the Member States and Associated Countries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13154" y="4308752"/>
            <a:ext cx="7668852" cy="2000568"/>
          </a:xfrm>
          <a:prstGeom prst="roundRect">
            <a:avLst/>
          </a:prstGeom>
          <a:solidFill>
            <a:srgbClr val="BDDEFF"/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516122"/>
            <a:ext cx="75608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4707"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For each 10 priorities to define:</a:t>
            </a:r>
          </a:p>
          <a:p>
            <a:pPr marL="228600" indent="-228600" defTabSz="90470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The </a:t>
            </a:r>
            <a:r>
              <a:rPr lang="en-GB" sz="1800" b="1" dirty="0">
                <a:solidFill>
                  <a:schemeClr val="tx1"/>
                </a:solidFill>
              </a:rPr>
              <a:t>level of ambition in terms of </a:t>
            </a:r>
            <a:r>
              <a:rPr lang="en-GB" sz="1800" b="1" dirty="0" smtClean="0">
                <a:solidFill>
                  <a:schemeClr val="tx1"/>
                </a:solidFill>
              </a:rPr>
              <a:t>priorities and </a:t>
            </a:r>
            <a:r>
              <a:rPr lang="en-GB" sz="1800" b="1" dirty="0">
                <a:solidFill>
                  <a:schemeClr val="tx1"/>
                </a:solidFill>
              </a:rPr>
              <a:t>funding;</a:t>
            </a:r>
          </a:p>
          <a:p>
            <a:pPr marL="228600" indent="-228600" defTabSz="90470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800" b="1" dirty="0">
                <a:solidFill>
                  <a:srgbClr val="C00000"/>
                </a:solidFill>
              </a:rPr>
              <a:t>The modalities of the implementation</a:t>
            </a:r>
          </a:p>
          <a:p>
            <a:pPr marL="228600" indent="-228600" defTabSz="904707">
              <a:buFont typeface="+mj-lt"/>
              <a:buAutoNum type="arabicPeriod"/>
              <a:defRPr/>
            </a:pPr>
            <a:r>
              <a:rPr lang="en-GB" sz="1800" b="1" dirty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xpected deliverables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and timing </a:t>
            </a:r>
            <a:r>
              <a:rPr lang="en-GB" sz="1800" b="1" dirty="0">
                <a:solidFill>
                  <a:schemeClr val="tx1"/>
                </a:solidFill>
              </a:rPr>
              <a:t>for achieving </a:t>
            </a:r>
            <a:r>
              <a:rPr lang="en-GB" sz="1800" b="1" dirty="0" smtClean="0">
                <a:solidFill>
                  <a:schemeClr val="tx1"/>
                </a:solidFill>
              </a:rPr>
              <a:t>results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763688" y="2337847"/>
            <a:ext cx="936104" cy="515089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2317180" y="2337847"/>
            <a:ext cx="504056" cy="515089"/>
          </a:xfrm>
          <a:prstGeom prst="downArrow">
            <a:avLst/>
          </a:prstGeom>
          <a:solidFill>
            <a:srgbClr val="3E6F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6245448" y="2337847"/>
            <a:ext cx="504056" cy="515089"/>
          </a:xfrm>
          <a:prstGeom prst="downArrow">
            <a:avLst/>
          </a:prstGeom>
          <a:solidFill>
            <a:srgbClr val="3E6F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6245448" y="3795995"/>
            <a:ext cx="504056" cy="515089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6223405" y="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SET - Plan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What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we</a:t>
            </a:r>
            <a:r>
              <a:rPr lang="fr-BE" sz="2000" dirty="0" smtClean="0">
                <a:solidFill>
                  <a:schemeClr val="bg1"/>
                </a:solidFill>
              </a:rPr>
              <a:t> are </a:t>
            </a:r>
            <a:r>
              <a:rPr lang="fr-BE" sz="2000" dirty="0" err="1" smtClean="0">
                <a:solidFill>
                  <a:schemeClr val="bg1"/>
                </a:solidFill>
              </a:rPr>
              <a:t>doing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26919"/>
            <a:ext cx="8229600" cy="574685"/>
          </a:xfrm>
        </p:spPr>
        <p:txBody>
          <a:bodyPr/>
          <a:lstStyle/>
          <a:p>
            <a:pPr indent="0" algn="ctr" eaLnBrk="1" hangingPunct="1"/>
            <a:r>
              <a:rPr lang="en-GB" sz="2800" dirty="0" smtClean="0"/>
              <a:t>General Principles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5181329" y="15458"/>
            <a:ext cx="373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chemeClr val="bg1"/>
                </a:solidFill>
              </a:rPr>
              <a:t>Work</a:t>
            </a:r>
            <a:r>
              <a:rPr lang="fr-BE" sz="2800" dirty="0" smtClean="0">
                <a:solidFill>
                  <a:schemeClr val="bg1"/>
                </a:solidFill>
              </a:rPr>
              <a:t> Programme</a:t>
            </a:r>
          </a:p>
          <a:p>
            <a:r>
              <a:rPr lang="fr-BE" sz="28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9512" y="2007420"/>
            <a:ext cx="89644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1" indent="-457200" defTabSz="91440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EU Policies</a:t>
            </a: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Energy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Transport,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Climate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Change,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Growth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etc…</a:t>
            </a:r>
            <a:endParaRPr lang="en-GB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en-GB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Stakeholder</a:t>
            </a:r>
            <a:endParaRPr lang="fr-BE" altLang="en-US" sz="2000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SET </a:t>
            </a:r>
            <a:r>
              <a:rPr lang="fr-BE" altLang="en-US" sz="2000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Strategic</a:t>
            </a:r>
            <a:r>
              <a:rPr lang="fr-BE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fr-BE" altLang="en-US" sz="2000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Roadmaps</a:t>
            </a:r>
            <a:endParaRPr lang="fr-BE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SET Plan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commitments</a:t>
            </a: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ETP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SRAs</a:t>
            </a: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Others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..</a:t>
            </a:r>
            <a:endParaRPr lang="fr-BE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fr-BE" altLang="en-US" sz="1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Long </a:t>
            </a:r>
            <a:r>
              <a:rPr lang="fr-BE" altLang="en-US" sz="2000" dirty="0" err="1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term</a:t>
            </a:r>
            <a:r>
              <a:rPr lang="fr-BE" altLang="en-US" sz="20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vision</a:t>
            </a:r>
          </a:p>
          <a:p>
            <a:pPr marL="857250" lvl="3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To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start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now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the R&amp;D of the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technology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needed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in the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market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in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40 </a:t>
            </a:r>
            <a:r>
              <a:rPr lang="fr-BE" alt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years</a:t>
            </a:r>
            <a:r>
              <a:rPr lang="fr-BE" altLang="en-US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time</a:t>
            </a:r>
            <a:endParaRPr lang="en-GB" altLang="en-US" sz="200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12001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altLang="en-US" sz="1000" b="0" kern="0" dirty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1" y="29988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EU Energy Policy</a:t>
            </a:r>
          </a:p>
          <a:p>
            <a:r>
              <a:rPr lang="fr-BE" sz="2000" dirty="0" err="1" smtClean="0">
                <a:solidFill>
                  <a:schemeClr val="bg1"/>
                </a:solidFill>
              </a:rPr>
              <a:t>Research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Approach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0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26919"/>
            <a:ext cx="8784976" cy="905937"/>
          </a:xfrm>
        </p:spPr>
        <p:txBody>
          <a:bodyPr/>
          <a:lstStyle/>
          <a:p>
            <a:pPr indent="0" algn="ctr" eaLnBrk="1" hangingPunct="1"/>
            <a:r>
              <a:rPr lang="en-US" sz="2800" dirty="0" smtClean="0"/>
              <a:t>Impacts of COP21 outcomes</a:t>
            </a:r>
            <a:endParaRPr lang="en-GB" sz="2800" dirty="0" smtClean="0"/>
          </a:p>
        </p:txBody>
      </p:sp>
      <p:sp>
        <p:nvSpPr>
          <p:cNvPr id="19" name="TextBox 17"/>
          <p:cNvSpPr txBox="1"/>
          <p:nvPr/>
        </p:nvSpPr>
        <p:spPr>
          <a:xfrm>
            <a:off x="4979265" y="1032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Policy </a:t>
            </a:r>
            <a:r>
              <a:rPr lang="fr-FR" sz="2800" dirty="0" err="1" smtClean="0">
                <a:solidFill>
                  <a:schemeClr val="bg1"/>
                </a:solidFill>
              </a:rPr>
              <a:t>development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32112"/>
            <a:ext cx="8964488" cy="44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1" indent="0" defTabSz="91440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fr-FR" altLang="en-US" sz="24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Three</a:t>
            </a:r>
            <a:r>
              <a:rPr lang="fr-FR" altLang="en-US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important </a:t>
            </a:r>
            <a:r>
              <a:rPr lang="fr-FR" altLang="en-US" sz="24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outcomes</a:t>
            </a:r>
            <a:endParaRPr lang="en-GB" altLang="en-US" sz="24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GB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Tx/>
              <a:buChar char="-"/>
              <a:tabLst>
                <a:tab pos="533400" algn="l"/>
              </a:tabLst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Calls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for increased support for '</a:t>
            </a:r>
            <a:r>
              <a:rPr lang="en-US" altLang="en-US" sz="2000" dirty="0">
                <a:solidFill>
                  <a:srgbClr val="7030A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collaborative approaches to research and development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, and for facilitating access to </a:t>
            </a: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technology’, </a:t>
            </a:r>
            <a:endParaRPr lang="en-US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US" altLang="en-US" sz="1400" dirty="0" smtClean="0">
              <a:solidFill>
                <a:srgbClr val="0070C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Tx/>
              <a:buChar char="-"/>
              <a:tabLst>
                <a:tab pos="533400" algn="l"/>
              </a:tabLst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Mission Innovation: 20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major </a:t>
            </a: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world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economies (including UK, FR, DE, IT, DK, SE, NO) who committed to </a:t>
            </a:r>
            <a:r>
              <a:rPr lang="en-US" altLang="en-US" sz="2000" u="sng" dirty="0">
                <a:solidFill>
                  <a:srgbClr val="7030A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doubling their government and/or state-directed clean energy R&amp;D investment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 over five years to 2020</a:t>
            </a: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,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US" altLang="en-US" sz="1800" dirty="0">
              <a:solidFill>
                <a:srgbClr val="0070C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Tx/>
              <a:buChar char="-"/>
              <a:tabLst>
                <a:tab pos="533400" algn="l"/>
              </a:tabLst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Private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sector investment via the </a:t>
            </a:r>
            <a:r>
              <a:rPr lang="en-US" altLang="en-US" sz="2000" dirty="0">
                <a:solidFill>
                  <a:srgbClr val="7030A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Breakthrough Energy Coalition,</a:t>
            </a:r>
            <a:endParaRPr lang="en-US" altLang="en-US" sz="2000" dirty="0" smtClean="0">
              <a:solidFill>
                <a:srgbClr val="7030A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en-GB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On The Horizon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33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26919"/>
            <a:ext cx="8784976" cy="905937"/>
          </a:xfrm>
        </p:spPr>
        <p:txBody>
          <a:bodyPr/>
          <a:lstStyle/>
          <a:p>
            <a:pPr indent="0" algn="ctr" eaLnBrk="1" hangingPunct="1"/>
            <a:r>
              <a:rPr lang="en-US" sz="2800" dirty="0" smtClean="0"/>
              <a:t>Time schedule</a:t>
            </a:r>
            <a:endParaRPr lang="en-GB" sz="2800" dirty="0" smtClean="0"/>
          </a:p>
        </p:txBody>
      </p:sp>
      <p:sp>
        <p:nvSpPr>
          <p:cNvPr id="19" name="TextBox 17"/>
          <p:cNvSpPr txBox="1"/>
          <p:nvPr/>
        </p:nvSpPr>
        <p:spPr>
          <a:xfrm>
            <a:off x="5439140" y="32228"/>
            <a:ext cx="3704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H2020 </a:t>
            </a:r>
          </a:p>
          <a:p>
            <a:r>
              <a:rPr lang="fr-FR" sz="2800" dirty="0" err="1" smtClean="0">
                <a:solidFill>
                  <a:schemeClr val="bg1"/>
                </a:solidFill>
              </a:rPr>
              <a:t>Mid-Term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Review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On The Horizon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2420888"/>
            <a:ext cx="8964488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Evidence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gathering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: up to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September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2016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Public Consultation: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October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–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December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2016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Results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: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September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2017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en-GB" altLang="en-US" sz="20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4102" y="4865289"/>
            <a:ext cx="8964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8A0000"/>
                </a:solidFill>
                <a:latin typeface="+mn-lt"/>
                <a:cs typeface="Times New Roman" pitchFamily="18" charset="0"/>
              </a:rPr>
              <a:t>	</a:t>
            </a:r>
            <a:r>
              <a:rPr lang="fr-BE" altLang="en-US" sz="2000" dirty="0" smtClean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fr-BE" altLang="en-US" sz="2000" dirty="0" err="1" smtClean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Your</a:t>
            </a:r>
            <a:r>
              <a:rPr lang="fr-BE" altLang="en-US" sz="2000" dirty="0" smtClean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 contributions are </a:t>
            </a:r>
            <a:r>
              <a:rPr lang="fr-BE" altLang="en-US" sz="2000" dirty="0" err="1" smtClean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welcome</a:t>
            </a:r>
            <a:endParaRPr lang="en-GB" altLang="en-US" sz="2000" dirty="0">
              <a:solidFill>
                <a:srgbClr val="8A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22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5093"/>
            <a:ext cx="8229600" cy="605595"/>
          </a:xfrm>
        </p:spPr>
        <p:txBody>
          <a:bodyPr/>
          <a:lstStyle/>
          <a:p>
            <a:pPr marL="0"/>
            <a:r>
              <a:rPr lang="en-GB" altLang="en-US" dirty="0" smtClean="0">
                <a:solidFill>
                  <a:schemeClr val="bg1"/>
                </a:solidFill>
              </a:rPr>
              <a:t>Sign up as an expert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0675"/>
            <a:ext cx="4752975" cy="4141788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/>
          <a:stretch>
            <a:fillRect/>
          </a:stretch>
        </p:blipFill>
        <p:spPr bwMode="auto">
          <a:xfrm>
            <a:off x="3059113" y="2852738"/>
            <a:ext cx="5773737" cy="1344612"/>
          </a:xfrm>
          <a:prstGeom prst="rect">
            <a:avLst/>
          </a:prstGeom>
          <a:noFill/>
          <a:ln w="349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8313" y="5857875"/>
            <a:ext cx="4032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H2020 Participant Portal:</a:t>
            </a:r>
          </a:p>
          <a:p>
            <a:pPr>
              <a:defRPr/>
            </a:pPr>
            <a:r>
              <a:rPr lang="en-GB" sz="1400" dirty="0">
                <a:latin typeface="+mn-lt"/>
              </a:rPr>
              <a:t>ec.europa.eu/research/participants/portal</a:t>
            </a:r>
          </a:p>
        </p:txBody>
      </p:sp>
    </p:spTree>
    <p:extLst>
      <p:ext uri="{BB962C8B-B14F-4D97-AF65-F5344CB8AC3E}">
        <p14:creationId xmlns:p14="http://schemas.microsoft.com/office/powerpoint/2010/main" val="223020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52215"/>
            <a:ext cx="8820472" cy="93662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Some issues about Mid-Term Review for us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52786"/>
            <a:ext cx="8820472" cy="5004606"/>
          </a:xfrm>
        </p:spPr>
        <p:txBody>
          <a:bodyPr/>
          <a:lstStyle/>
          <a:p>
            <a:pPr marL="439738" indent="-439738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1. The whole process is already set out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quite some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details by the commission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H2020 has already set up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group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experts (AGE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with well defined mandate for 2016-2017</a:t>
            </a:r>
          </a:p>
          <a:p>
            <a:pPr marL="439738" indent="-439738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3.The commission has also appointed other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groups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experts.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39738" indent="-439738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4.The commission has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 the Horizon2020 indicators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assessment</a:t>
            </a:r>
          </a:p>
          <a:p>
            <a:pPr marL="355600" indent="-35560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5. Several statements from groups exist to show their interest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Euroscience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-ISE).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Should EPS produce its own document or join other initiatives ?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8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4"/>
          <p:cNvSpPr>
            <a:spLocks noGrp="1"/>
          </p:cNvSpPr>
          <p:nvPr>
            <p:ph sz="half" idx="1"/>
          </p:nvPr>
        </p:nvSpPr>
        <p:spPr>
          <a:xfrm>
            <a:off x="323528" y="2291274"/>
            <a:ext cx="4642934" cy="3633788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437" eaLnBrk="1" hangingPunct="1">
              <a:buClr>
                <a:srgbClr val="00B0F0"/>
              </a:buClr>
              <a:defRPr/>
            </a:pPr>
            <a:r>
              <a:rPr lang="en-GB" sz="1800" b="1" dirty="0" smtClean="0">
                <a:solidFill>
                  <a:srgbClr val="0F5494"/>
                </a:solidFill>
              </a:rPr>
              <a:t>€</a:t>
            </a:r>
            <a:r>
              <a:rPr lang="en-GB" sz="1800" b="1" dirty="0">
                <a:solidFill>
                  <a:srgbClr val="0F5494"/>
                </a:solidFill>
              </a:rPr>
              <a:t>70 </a:t>
            </a:r>
            <a:r>
              <a:rPr lang="en-GB" sz="1800" b="1" dirty="0" smtClean="0">
                <a:solidFill>
                  <a:srgbClr val="0F5494"/>
                </a:solidFill>
              </a:rPr>
              <a:t>billion </a:t>
            </a:r>
            <a:r>
              <a:rPr lang="en-GB" sz="1800" dirty="0" smtClean="0"/>
              <a:t>Research &amp; Innovation programme (</a:t>
            </a:r>
            <a:r>
              <a:rPr lang="en-GB" sz="1800" b="1" dirty="0">
                <a:solidFill>
                  <a:srgbClr val="0F5494"/>
                </a:solidFill>
              </a:rPr>
              <a:t>2014-2020</a:t>
            </a:r>
            <a:r>
              <a:rPr lang="en-GB" sz="1800" dirty="0" smtClean="0"/>
              <a:t>)</a:t>
            </a:r>
          </a:p>
          <a:p>
            <a:pPr marL="0" indent="0" defTabSz="449437" eaLnBrk="1" hangingPunct="1">
              <a:buClr>
                <a:srgbClr val="00B0F0"/>
              </a:buClr>
              <a:buNone/>
              <a:defRPr/>
            </a:pPr>
            <a:endParaRPr lang="fr-BE" sz="1800" i="0" dirty="0" smtClean="0"/>
          </a:p>
          <a:p>
            <a:pPr marL="342900" indent="-342900" defTabSz="449437" eaLnBrk="1" hangingPunct="1">
              <a:buClr>
                <a:srgbClr val="00B0F0"/>
              </a:buClr>
              <a:defRPr/>
            </a:pPr>
            <a:endParaRPr lang="fr-BE" sz="1800" i="0" dirty="0"/>
          </a:p>
          <a:p>
            <a:pPr marL="342900" indent="-342900" defTabSz="449437" eaLnBrk="1" hangingPunct="1">
              <a:buClr>
                <a:srgbClr val="00B0F0"/>
              </a:buClr>
              <a:defRPr/>
            </a:pPr>
            <a:endParaRPr lang="fr-BE" sz="1800" i="0" dirty="0" smtClean="0"/>
          </a:p>
          <a:p>
            <a:pPr marL="342900" indent="-342900" defTabSz="449437" eaLnBrk="1" hangingPunct="1">
              <a:buClr>
                <a:srgbClr val="00B0F0"/>
              </a:buClr>
              <a:defRPr/>
            </a:pPr>
            <a:endParaRPr lang="en-GB" sz="1800" i="0" dirty="0"/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 bwMode="auto">
          <a:xfrm>
            <a:off x="452437" y="1340247"/>
            <a:ext cx="82296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800" dirty="0" smtClean="0"/>
              <a:t>What is Horizon 2020?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069904" y="2269470"/>
            <a:ext cx="4038600" cy="3633788"/>
          </a:xfrm>
        </p:spPr>
        <p:txBody>
          <a:bodyPr/>
          <a:lstStyle/>
          <a:p>
            <a:pPr lvl="0">
              <a:buClr>
                <a:schemeClr val="bg1"/>
              </a:buClr>
            </a:pPr>
            <a:r>
              <a:rPr lang="en-GB" sz="1800" dirty="0">
                <a:solidFill>
                  <a:schemeClr val="dk1"/>
                </a:solidFill>
              </a:rPr>
              <a:t>Key </a:t>
            </a:r>
            <a:r>
              <a:rPr lang="en-GB" sz="1800" dirty="0" smtClean="0">
                <a:solidFill>
                  <a:schemeClr val="dk1"/>
                </a:solidFill>
              </a:rPr>
              <a:t>objectives</a:t>
            </a:r>
            <a:r>
              <a:rPr lang="en-GB" sz="1800" kern="1200" dirty="0" smtClean="0"/>
              <a:t>:</a:t>
            </a:r>
          </a:p>
          <a:p>
            <a:pPr marL="0" lvl="0" indent="0">
              <a:buClr>
                <a:schemeClr val="bg1"/>
              </a:buClr>
              <a:buNone/>
            </a:pPr>
            <a:endParaRPr lang="en-GB" sz="1800" kern="1200" dirty="0" smtClean="0"/>
          </a:p>
          <a:p>
            <a:pPr lvl="0">
              <a:buClr>
                <a:schemeClr val="bg1"/>
              </a:buClr>
            </a:pPr>
            <a:r>
              <a:rPr lang="en-GB" sz="1800" dirty="0" smtClean="0">
                <a:solidFill>
                  <a:schemeClr val="dk1"/>
                </a:solidFill>
              </a:rPr>
              <a:t>Respond </a:t>
            </a:r>
            <a:r>
              <a:rPr lang="en-GB" sz="1800" dirty="0">
                <a:solidFill>
                  <a:schemeClr val="dk1"/>
                </a:solidFill>
              </a:rPr>
              <a:t>to the </a:t>
            </a:r>
            <a:r>
              <a:rPr lang="en-GB" sz="1800" dirty="0" smtClean="0">
                <a:solidFill>
                  <a:schemeClr val="dk1"/>
                </a:solidFill>
              </a:rPr>
              <a:t>crisis: </a:t>
            </a:r>
            <a:r>
              <a:rPr lang="en-GB" sz="1800" dirty="0">
                <a:solidFill>
                  <a:schemeClr val="dk1"/>
                </a:solidFill>
              </a:rPr>
              <a:t>invest in future </a:t>
            </a:r>
            <a:r>
              <a:rPr lang="en-GB" sz="1800" b="1" kern="1200" dirty="0" smtClean="0"/>
              <a:t>growth and jobs</a:t>
            </a:r>
          </a:p>
          <a:p>
            <a:pPr lvl="0">
              <a:buClr>
                <a:schemeClr val="bg1"/>
              </a:buClr>
            </a:pPr>
            <a:endParaRPr lang="en-GB" sz="1800" kern="1200" dirty="0" smtClean="0"/>
          </a:p>
          <a:p>
            <a:pPr>
              <a:buClr>
                <a:schemeClr val="bg1"/>
              </a:buClr>
            </a:pPr>
            <a:r>
              <a:rPr lang="en-GB" sz="1800" dirty="0">
                <a:solidFill>
                  <a:schemeClr val="dk1"/>
                </a:solidFill>
              </a:rPr>
              <a:t>Address people’s </a:t>
            </a:r>
            <a:r>
              <a:rPr lang="en-GB" sz="1800" dirty="0" smtClean="0">
                <a:solidFill>
                  <a:schemeClr val="dk1"/>
                </a:solidFill>
              </a:rPr>
              <a:t>concerns: </a:t>
            </a:r>
            <a:r>
              <a:rPr lang="en-GB" sz="1800" b="1" kern="1200" dirty="0" smtClean="0"/>
              <a:t>livelihoods, safety and environment</a:t>
            </a:r>
          </a:p>
          <a:p>
            <a:pPr>
              <a:buClr>
                <a:schemeClr val="bg1"/>
              </a:buClr>
            </a:pPr>
            <a:endParaRPr lang="en-GB" sz="1800" kern="1200" dirty="0" smtClean="0"/>
          </a:p>
          <a:p>
            <a:pPr lvl="0">
              <a:buClr>
                <a:schemeClr val="bg1"/>
              </a:buClr>
            </a:pPr>
            <a:r>
              <a:rPr lang="en-GB" sz="1800" dirty="0" smtClean="0">
                <a:solidFill>
                  <a:schemeClr val="dk1"/>
                </a:solidFill>
              </a:rPr>
              <a:t>Strengthen </a:t>
            </a:r>
            <a:r>
              <a:rPr lang="en-GB" sz="1800" dirty="0">
                <a:solidFill>
                  <a:schemeClr val="dk1"/>
                </a:solidFill>
              </a:rPr>
              <a:t>the </a:t>
            </a:r>
            <a:r>
              <a:rPr lang="en-GB" sz="1800" b="1" kern="1200" dirty="0"/>
              <a:t>EU</a:t>
            </a:r>
            <a:r>
              <a:rPr lang="en-GB" sz="1800" dirty="0">
                <a:solidFill>
                  <a:schemeClr val="dk1"/>
                </a:solidFill>
              </a:rPr>
              <a:t>’s global </a:t>
            </a:r>
            <a:r>
              <a:rPr lang="en-GB" sz="1800" dirty="0" smtClean="0">
                <a:solidFill>
                  <a:schemeClr val="dk1"/>
                </a:solidFill>
              </a:rPr>
              <a:t>position: </a:t>
            </a:r>
            <a:r>
              <a:rPr lang="en-GB" sz="1800" dirty="0">
                <a:solidFill>
                  <a:schemeClr val="dk1"/>
                </a:solidFill>
              </a:rPr>
              <a:t>in </a:t>
            </a:r>
            <a:r>
              <a:rPr lang="en-GB" sz="1800" b="1" kern="1200" dirty="0"/>
              <a:t>research, innovation and technology</a:t>
            </a:r>
          </a:p>
          <a:p>
            <a:endParaRPr lang="en-GB" kern="1200" dirty="0"/>
          </a:p>
          <a:p>
            <a:pPr marL="0" lvl="0" indent="0">
              <a:buNone/>
            </a:pPr>
            <a:endParaRPr lang="en-GB" kern="1200" dirty="0" smtClean="0"/>
          </a:p>
          <a:p>
            <a:endParaRPr lang="en-GB" dirty="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131053" y="306896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CC00"/>
              </a:buClr>
              <a:buSzPct val="200000"/>
              <a:buFont typeface="Wingdings" pitchFamily="2" charset="2"/>
              <a:buChar char="ü"/>
            </a:pPr>
            <a:r>
              <a:rPr lang="en-US" altLang="en-US" b="1" dirty="0">
                <a:latin typeface="Arial" charset="0"/>
              </a:rPr>
              <a:t> 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131053" y="5445224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CC00"/>
              </a:buClr>
              <a:buSzPct val="200000"/>
              <a:buFont typeface="Wingdings" pitchFamily="2" charset="2"/>
              <a:buChar char="ü"/>
            </a:pPr>
            <a:r>
              <a:rPr lang="en-US" altLang="en-US" b="1" dirty="0">
                <a:latin typeface="Arial" charset="0"/>
              </a:rPr>
              <a:t>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121528" y="422108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CC00"/>
              </a:buClr>
              <a:buSzPct val="200000"/>
              <a:buFont typeface="Wingdings" pitchFamily="2" charset="2"/>
              <a:buChar char="ü"/>
            </a:pPr>
            <a:r>
              <a:rPr lang="en-US" altLang="en-US" b="1" dirty="0">
                <a:latin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03" y="2276872"/>
            <a:ext cx="276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/>
        </p:blipFill>
        <p:spPr bwMode="auto">
          <a:xfrm>
            <a:off x="-9525" y="-38794"/>
            <a:ext cx="9153525" cy="12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6" y="6382047"/>
            <a:ext cx="742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611560" y="5085035"/>
            <a:ext cx="2000250" cy="1584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b="0" kern="0" dirty="0" smtClean="0"/>
          </a:p>
          <a:p>
            <a:pPr marL="0" indent="0">
              <a:buNone/>
              <a:defRPr/>
            </a:pPr>
            <a:r>
              <a:rPr lang="en-GB" b="0" kern="0" dirty="0" smtClean="0"/>
              <a:t>Industrial leadership</a:t>
            </a:r>
            <a:endParaRPr lang="en-GB" b="0" kern="0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699123" y="5085035"/>
            <a:ext cx="1933575" cy="1584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b="0" kern="0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GB" b="0" kern="0" dirty="0" smtClean="0">
                <a:solidFill>
                  <a:srgbClr val="FF0000"/>
                </a:solidFill>
              </a:rPr>
              <a:t>Societal challenges</a:t>
            </a:r>
            <a:endParaRPr lang="en-GB" b="0" kern="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>
          <a:xfrm>
            <a:off x="1979613" y="3140943"/>
            <a:ext cx="1358558" cy="87341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27" y="4941143"/>
            <a:ext cx="1299892" cy="8386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" t="-5329" r="2020" b="28065"/>
          <a:stretch/>
        </p:blipFill>
        <p:spPr>
          <a:xfrm>
            <a:off x="789782" y="5079181"/>
            <a:ext cx="1584176" cy="70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 Placeholder 1"/>
          <p:cNvSpPr txBox="1">
            <a:spLocks/>
          </p:cNvSpPr>
          <p:nvPr/>
        </p:nvSpPr>
        <p:spPr>
          <a:xfrm>
            <a:off x="1619623" y="3284810"/>
            <a:ext cx="2016125" cy="1584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b="0" kern="0" dirty="0" smtClean="0"/>
          </a:p>
          <a:p>
            <a:pPr marL="0" indent="0">
              <a:buNone/>
              <a:defRPr/>
            </a:pPr>
            <a:r>
              <a:rPr lang="en-GB" b="0" kern="0" dirty="0" smtClean="0"/>
              <a:t>Excellent science</a:t>
            </a:r>
            <a:endParaRPr lang="en-GB" b="0" kern="0" dirty="0"/>
          </a:p>
        </p:txBody>
      </p:sp>
      <p:sp>
        <p:nvSpPr>
          <p:cNvPr id="18" name="TextBox 17"/>
          <p:cNvSpPr txBox="1"/>
          <p:nvPr/>
        </p:nvSpPr>
        <p:spPr>
          <a:xfrm>
            <a:off x="5489828" y="1726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Overall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aims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7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26919"/>
            <a:ext cx="8784976" cy="905937"/>
          </a:xfrm>
        </p:spPr>
        <p:txBody>
          <a:bodyPr/>
          <a:lstStyle/>
          <a:p>
            <a:pPr indent="0" algn="ctr" eaLnBrk="1" hangingPunct="1"/>
            <a:r>
              <a:rPr lang="en-US" sz="2800" dirty="0" smtClean="0"/>
              <a:t>2018-2020</a:t>
            </a:r>
            <a:endParaRPr lang="en-GB" sz="2800" dirty="0" smtClean="0"/>
          </a:p>
        </p:txBody>
      </p:sp>
      <p:sp>
        <p:nvSpPr>
          <p:cNvPr id="19" name="TextBox 17"/>
          <p:cNvSpPr txBox="1"/>
          <p:nvPr/>
        </p:nvSpPr>
        <p:spPr>
          <a:xfrm>
            <a:off x="5220073" y="32228"/>
            <a:ext cx="390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H2020 </a:t>
            </a:r>
          </a:p>
          <a:p>
            <a:r>
              <a:rPr lang="fr-FR" sz="2800" dirty="0" err="1" smtClean="0">
                <a:solidFill>
                  <a:schemeClr val="bg1"/>
                </a:solidFill>
              </a:rPr>
              <a:t>Work</a:t>
            </a:r>
            <a:r>
              <a:rPr lang="fr-FR" sz="2800" dirty="0" smtClean="0">
                <a:solidFill>
                  <a:schemeClr val="bg1"/>
                </a:solidFill>
              </a:rPr>
              <a:t>-Programme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On The Horizon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2420888"/>
            <a:ext cx="8964488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Strong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contribution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already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from</a:t>
            </a: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SET-Plan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activities</a:t>
            </a: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40005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  <a:p>
            <a:pPr marL="40005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	 </a:t>
            </a:r>
            <a:r>
              <a:rPr lang="fr-BE" altLang="en-US" sz="2000" dirty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More focus on short to medium </a:t>
            </a:r>
            <a:r>
              <a:rPr lang="fr-BE" altLang="en-US" sz="2000" dirty="0" err="1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terms</a:t>
            </a:r>
            <a:r>
              <a:rPr lang="fr-BE" altLang="en-US" sz="2000" dirty="0">
                <a:solidFill>
                  <a:srgbClr val="8A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 issues</a:t>
            </a:r>
            <a:endParaRPr lang="fr-BE" altLang="en-US" sz="2000" dirty="0">
              <a:solidFill>
                <a:srgbClr val="8A0000"/>
              </a:solidFill>
              <a:latin typeface="+mn-lt"/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The technologies of </a:t>
            </a:r>
            <a:r>
              <a:rPr lang="fr-BE" altLang="en-US" sz="2000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tomorrow</a:t>
            </a: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r>
              <a:rPr lang="fr-BE" altLang="en-US" sz="2000" dirty="0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	 </a:t>
            </a:r>
            <a:r>
              <a:rPr lang="fr-BE" altLang="en-US" sz="2000" dirty="0" err="1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We</a:t>
            </a:r>
            <a:r>
              <a:rPr lang="fr-BE" altLang="en-US" sz="2000" dirty="0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 are </a:t>
            </a:r>
            <a:r>
              <a:rPr lang="fr-BE" altLang="en-US" sz="2000" dirty="0" err="1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looking</a:t>
            </a:r>
            <a:r>
              <a:rPr lang="fr-BE" altLang="en-US" sz="2000" dirty="0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 for the </a:t>
            </a:r>
            <a:r>
              <a:rPr lang="fr-BE" altLang="en-US" sz="2000" dirty="0" err="1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next</a:t>
            </a:r>
            <a:r>
              <a:rPr lang="fr-BE" altLang="en-US" sz="2000" dirty="0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BE" altLang="en-US" sz="2000" dirty="0" err="1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technology</a:t>
            </a:r>
            <a:r>
              <a:rPr lang="fr-BE" altLang="en-US" sz="2000" dirty="0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 possible </a:t>
            </a:r>
            <a:r>
              <a:rPr lang="fr-BE" altLang="en-US" sz="2000" dirty="0" err="1" smtClean="0">
                <a:solidFill>
                  <a:srgbClr val="8A0000"/>
                </a:solidFill>
                <a:cs typeface="Times New Roman" pitchFamily="18" charset="0"/>
                <a:sym typeface="Wingdings" panose="05000000000000000000" pitchFamily="2" charset="2"/>
              </a:rPr>
              <a:t>breakthroughs</a:t>
            </a:r>
            <a:endParaRPr lang="fr-BE" altLang="en-US" sz="2000" dirty="0">
              <a:solidFill>
                <a:srgbClr val="8A0000"/>
              </a:solidFill>
              <a:cs typeface="Times New Roman" pitchFamily="18" charset="0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90000"/>
                </a:schemeClr>
              </a:buClr>
              <a:buSzPct val="150000"/>
              <a:tabLst>
                <a:tab pos="533400" algn="l"/>
              </a:tabLst>
              <a:defRPr/>
            </a:pPr>
            <a:endParaRPr lang="fr-BE" altLang="en-US" sz="2000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87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6" name="Picture 4" descr="flexfu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2708" r="1772" b="2768"/>
          <a:stretch>
            <a:fillRect/>
          </a:stretch>
        </p:blipFill>
        <p:spPr bwMode="auto">
          <a:xfrm>
            <a:off x="323850" y="260350"/>
            <a:ext cx="20875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797" name="Picture 5" descr="warnamo IGCC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0875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8" name="Picture 6" descr="Alholmens_Kraf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8716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9431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0" name="Picture 8" descr="Rig Nacht HD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r="11917"/>
          <a:stretch>
            <a:fillRect/>
          </a:stretch>
        </p:blipFill>
        <p:spPr bwMode="auto">
          <a:xfrm>
            <a:off x="4572000" y="260350"/>
            <a:ext cx="20161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1" name="Picture 9" descr="gellert hotel Budapest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/>
          <a:stretch>
            <a:fillRect/>
          </a:stretch>
        </p:blipFill>
        <p:spPr bwMode="auto">
          <a:xfrm>
            <a:off x="6804025" y="2133600"/>
            <a:ext cx="2089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2" name="Picture 10" descr="nesjavellir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/>
          <a:stretch>
            <a:fillRect/>
          </a:stretch>
        </p:blipFill>
        <p:spPr bwMode="auto">
          <a:xfrm>
            <a:off x="6804025" y="260350"/>
            <a:ext cx="2089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3" name="Picture 11" descr="win_Horn_re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4"/>
          <a:stretch>
            <a:fillRect/>
          </a:stretch>
        </p:blipFill>
        <p:spPr bwMode="auto">
          <a:xfrm>
            <a:off x="323850" y="3429000"/>
            <a:ext cx="1655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4" name="Picture 12" descr="windpark01_1280_10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18002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805" name="Picture 13" descr="lehrterbahnhof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2087563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80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06775"/>
            <a:ext cx="223202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808" name="Picture 16"/>
          <p:cNvPicPr>
            <a:picLocks noChangeAspect="1" noChangeArrowheads="1"/>
          </p:cNvPicPr>
          <p:nvPr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20161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6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 bwMode="auto">
          <a:xfrm>
            <a:off x="250825" y="3933825"/>
            <a:ext cx="86423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 typeface="Arial" charset="0"/>
              <a:buNone/>
            </a:pPr>
            <a:r>
              <a:rPr lang="en-US" altLang="en-US" dirty="0" smtClean="0"/>
              <a:t>Thank you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 bwMode="auto">
          <a:xfrm>
            <a:off x="250825" y="5389563"/>
            <a:ext cx="8642350" cy="91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b="1" smtClean="0">
                <a:solidFill>
                  <a:srgbClr val="FFFFFF"/>
                </a:solidFill>
              </a:rPr>
              <a:t>More information:</a:t>
            </a:r>
            <a:endParaRPr lang="en-US" altLang="en-US" b="1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dirty="0" smtClean="0">
                <a:solidFill>
                  <a:srgbClr val="FFFFFF"/>
                </a:solidFill>
              </a:rPr>
              <a:t>www.ec.europa/research/horizon2020</a:t>
            </a:r>
          </a:p>
        </p:txBody>
      </p:sp>
    </p:spTree>
    <p:extLst>
      <p:ext uri="{BB962C8B-B14F-4D97-AF65-F5344CB8AC3E}">
        <p14:creationId xmlns:p14="http://schemas.microsoft.com/office/powerpoint/2010/main" val="828660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430328" y="1484784"/>
            <a:ext cx="8301608" cy="720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000" dirty="0" smtClean="0"/>
              <a:t>EU Budget 2014-2020 to achieve Europe 2020 Agenda: </a:t>
            </a:r>
            <a:br>
              <a:rPr lang="en-GB" sz="2000" dirty="0" smtClean="0"/>
            </a:br>
            <a:r>
              <a:rPr lang="en-GB" sz="1400" dirty="0" smtClean="0"/>
              <a:t>European Council conclusions, 8 February 2013</a:t>
            </a: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31825" y="3514427"/>
            <a:ext cx="7720013" cy="1422400"/>
            <a:chOff x="632595" y="2793403"/>
            <a:chExt cx="7719994" cy="1423374"/>
          </a:xfrm>
        </p:grpSpPr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5" y="3157915"/>
              <a:ext cx="1385200" cy="10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080" y="3157915"/>
              <a:ext cx="1385200" cy="10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65" y="3157915"/>
              <a:ext cx="1385200" cy="10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50" y="3157915"/>
              <a:ext cx="1385200" cy="10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535" y="2793403"/>
              <a:ext cx="1862054" cy="142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itle 3"/>
          <p:cNvSpPr txBox="1">
            <a:spLocks/>
          </p:cNvSpPr>
          <p:nvPr/>
        </p:nvSpPr>
        <p:spPr>
          <a:xfrm>
            <a:off x="323528" y="3263602"/>
            <a:ext cx="8229600" cy="3333750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r>
              <a:rPr lang="en-GB" sz="1400" kern="0" dirty="0" smtClean="0"/>
              <a:t>Smart </a:t>
            </a:r>
            <a:r>
              <a:rPr lang="en-GB" sz="1400" kern="0" dirty="0"/>
              <a:t>&amp; inclusive growth (€</a:t>
            </a:r>
            <a:r>
              <a:rPr lang="en-GB" sz="1400" kern="0" dirty="0" smtClean="0"/>
              <a:t>451 billion)</a:t>
            </a:r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endParaRPr lang="en-GB" sz="1400" kern="0" dirty="0"/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endParaRPr lang="en-GB" sz="1400" kern="0" dirty="0" smtClean="0"/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endParaRPr lang="en-GB" sz="1400" kern="0" dirty="0"/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endParaRPr lang="en-GB" sz="1400" kern="0" dirty="0" smtClean="0"/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endParaRPr lang="en-GB" sz="1400" kern="0" dirty="0"/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r>
              <a:rPr lang="en-GB" sz="1400" kern="0" dirty="0"/>
              <a:t>Sustainable growth, natural resources (€</a:t>
            </a:r>
            <a:r>
              <a:rPr lang="en-GB" sz="1400" kern="0" dirty="0" smtClean="0"/>
              <a:t>373 </a:t>
            </a:r>
            <a:r>
              <a:rPr lang="en-GB" sz="1400" kern="0" dirty="0"/>
              <a:t>billion</a:t>
            </a:r>
            <a:r>
              <a:rPr lang="en-GB" sz="1400" kern="0" dirty="0" smtClean="0"/>
              <a:t>)</a:t>
            </a:r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r>
              <a:rPr lang="en-GB" sz="1400" kern="0" dirty="0"/>
              <a:t>Security and citizenship (€</a:t>
            </a:r>
            <a:r>
              <a:rPr lang="en-GB" sz="1400" kern="0" dirty="0" smtClean="0"/>
              <a:t>16 billion)</a:t>
            </a:r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r>
              <a:rPr lang="en-GB" sz="1400" kern="0" dirty="0"/>
              <a:t>Global Europe (€</a:t>
            </a:r>
            <a:r>
              <a:rPr lang="en-GB" sz="1400" kern="0" dirty="0" smtClean="0"/>
              <a:t>58 billion)</a:t>
            </a:r>
          </a:p>
          <a:p>
            <a:pPr marL="486900" indent="-342900">
              <a:lnSpc>
                <a:spcPts val="2400"/>
              </a:lnSpc>
              <a:buClr>
                <a:srgbClr val="0070C0"/>
              </a:buClr>
              <a:buSzPct val="95000"/>
              <a:buFont typeface="+mj-lt"/>
              <a:buAutoNum type="arabicPeriod"/>
              <a:defRPr/>
            </a:pPr>
            <a:r>
              <a:rPr lang="en-GB" sz="1400" kern="0" dirty="0"/>
              <a:t>Administration (€</a:t>
            </a:r>
            <a:r>
              <a:rPr lang="en-GB" sz="1400" kern="0" dirty="0" smtClean="0"/>
              <a:t>61.6 </a:t>
            </a:r>
            <a:r>
              <a:rPr lang="en-GB" sz="1400" kern="0" dirty="0"/>
              <a:t>billion</a:t>
            </a:r>
            <a:r>
              <a:rPr lang="en-GB" sz="1400" kern="0" dirty="0" smtClean="0"/>
              <a:t>)</a:t>
            </a:r>
            <a:br>
              <a:rPr lang="en-GB" sz="1400" kern="0" dirty="0" smtClean="0"/>
            </a:br>
            <a:endParaRPr lang="en-GB" sz="1400" kern="0" dirty="0"/>
          </a:p>
        </p:txBody>
      </p:sp>
      <p:sp>
        <p:nvSpPr>
          <p:cNvPr id="29" name="TextBox 28"/>
          <p:cNvSpPr txBox="1"/>
          <p:nvPr/>
        </p:nvSpPr>
        <p:spPr>
          <a:xfrm>
            <a:off x="631825" y="4365327"/>
            <a:ext cx="1385888" cy="4921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Education, Youth, Sport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7088" y="4365327"/>
            <a:ext cx="1374775" cy="4921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Europe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2350" y="4465196"/>
            <a:ext cx="1370013" cy="2923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3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Cohesion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6025" y="4265315"/>
            <a:ext cx="1381125" cy="692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Competitive Business SMEs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1288" y="4005064"/>
            <a:ext cx="18605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HORIZON </a:t>
            </a:r>
            <a:r>
              <a:rPr lang="en-GB" sz="2000" b="1" dirty="0" smtClean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2020</a:t>
            </a:r>
          </a:p>
          <a:p>
            <a:pPr algn="ctr">
              <a:defRPr/>
            </a:pP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Aprox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70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bn</a:t>
            </a:r>
            <a:endParaRPr lang="en-GB" sz="1600" b="1" dirty="0">
              <a:solidFill>
                <a:srgbClr val="FFD6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81315"/>
            <a:ext cx="30591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795963" y="5662315"/>
            <a:ext cx="255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TOTAL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D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€960 billion</a:t>
            </a:r>
          </a:p>
        </p:txBody>
      </p:sp>
      <p:sp>
        <p:nvSpPr>
          <p:cNvPr id="36" name="Content Placeholder 5"/>
          <p:cNvSpPr txBox="1">
            <a:spLocks/>
          </p:cNvSpPr>
          <p:nvPr/>
        </p:nvSpPr>
        <p:spPr bwMode="auto">
          <a:xfrm>
            <a:off x="457200" y="2348880"/>
            <a:ext cx="8229600" cy="6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defTabSz="449437" eaLnBrk="1" hangingPunct="1">
              <a:buNone/>
              <a:defRPr/>
            </a:pPr>
            <a:r>
              <a:rPr lang="en-GB" sz="1600" b="1" i="0" kern="0" dirty="0" smtClean="0"/>
              <a:t>Key challenge: </a:t>
            </a:r>
            <a:r>
              <a:rPr lang="en-GB" sz="1600" b="0" i="0" kern="0" dirty="0" smtClean="0">
                <a:solidFill>
                  <a:schemeClr val="tx1"/>
                </a:solidFill>
              </a:rPr>
              <a:t>stabilise the financial and economic system while taking measures to create economic opportunities and create growth and jobs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80112" y="112876"/>
            <a:ext cx="3663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R&amp;I Programmes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EU Budget &amp; Research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421196" y="1350330"/>
            <a:ext cx="8301608" cy="720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sz="2800" b="1" dirty="0" smtClean="0"/>
              <a:t>Policy priorities in work programs 2014-2020</a:t>
            </a:r>
          </a:p>
        </p:txBody>
      </p:sp>
      <p:sp>
        <p:nvSpPr>
          <p:cNvPr id="36" name="Content Placeholder 5"/>
          <p:cNvSpPr txBox="1">
            <a:spLocks/>
          </p:cNvSpPr>
          <p:nvPr/>
        </p:nvSpPr>
        <p:spPr bwMode="auto">
          <a:xfrm>
            <a:off x="385192" y="2014607"/>
            <a:ext cx="8229600" cy="6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defTabSz="449437" eaLnBrk="1" hangingPunct="1">
              <a:buFont typeface="Arial" pitchFamily="34" charset="0"/>
              <a:buNone/>
              <a:defRPr/>
            </a:pPr>
            <a:r>
              <a:rPr lang="en-GB" i="0" kern="0" dirty="0" smtClean="0">
                <a:solidFill>
                  <a:srgbClr val="0070C0"/>
                </a:solidFill>
              </a:rPr>
              <a:t>Program 2014-2015: </a:t>
            </a:r>
            <a:r>
              <a:rPr lang="en-GB" i="0" kern="0" dirty="0" smtClean="0">
                <a:solidFill>
                  <a:prstClr val="black"/>
                </a:solidFill>
              </a:rPr>
              <a:t>Boost competitiveness &amp; innovation, job creations, address societal challenges</a:t>
            </a:r>
          </a:p>
          <a:p>
            <a:pPr indent="0" defTabSz="449437" eaLnBrk="1" hangingPunct="1">
              <a:buFont typeface="Arial" pitchFamily="34" charset="0"/>
              <a:buNone/>
              <a:defRPr/>
            </a:pPr>
            <a:r>
              <a:rPr lang="en-GB" i="0" kern="0" dirty="0">
                <a:solidFill>
                  <a:srgbClr val="0070C0"/>
                </a:solidFill>
              </a:rPr>
              <a:t>	</a:t>
            </a:r>
            <a:endParaRPr lang="en-GB" b="0" i="0" kern="0" dirty="0" smtClean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-1548680" y="26064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80112" y="112876"/>
            <a:ext cx="267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Work Programs</a:t>
            </a:r>
            <a:endParaRPr lang="en-GB" sz="2000" b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Horizon 2020</a:t>
            </a:r>
            <a:endParaRPr lang="en-GB" sz="2000" b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" y="3284984"/>
            <a:ext cx="853244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449437">
              <a:defRPr/>
            </a:pP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Industry 2020 in </a:t>
            </a: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Circular Economy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Sustainable </a:t>
            </a: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Food Security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srgbClr val="00B050"/>
                </a:solidFill>
                <a:latin typeface="Calibri"/>
                <a:cs typeface="Arial" charset="0"/>
              </a:rPr>
              <a:t>Energy </a:t>
            </a:r>
            <a:r>
              <a:rPr lang="en-GB" sz="2000" kern="0" dirty="0">
                <a:solidFill>
                  <a:srgbClr val="00B050"/>
                </a:solidFill>
                <a:latin typeface="Calibri"/>
                <a:cs typeface="Arial" charset="0"/>
              </a:rPr>
              <a:t>Efficiency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Digital </a:t>
            </a: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Security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Blue </a:t>
            </a: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growth – ocean of opportunities</a:t>
            </a:r>
          </a:p>
          <a:p>
            <a:pPr defTabSz="449437">
              <a:defRPr/>
            </a:pPr>
            <a:endParaRPr lang="en-GB" sz="2000" kern="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449437">
              <a:defRPr/>
            </a:pPr>
            <a:endParaRPr lang="en-GB" sz="2000" kern="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449437">
              <a:defRPr/>
            </a:pPr>
            <a:endParaRPr lang="en-GB" sz="2000" kern="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449437">
              <a:defRPr/>
            </a:pPr>
            <a:endParaRPr lang="en-GB" sz="2000" kern="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Internet </a:t>
            </a: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of Things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srgbClr val="00B050"/>
                </a:solidFill>
                <a:latin typeface="Calibri"/>
                <a:cs typeface="Arial" charset="0"/>
              </a:rPr>
              <a:t>Competitive </a:t>
            </a:r>
            <a:r>
              <a:rPr lang="en-GB" sz="2000" kern="0" dirty="0">
                <a:solidFill>
                  <a:srgbClr val="00B050"/>
                </a:solidFill>
                <a:latin typeface="Calibri"/>
                <a:cs typeface="Arial" charset="0"/>
              </a:rPr>
              <a:t>Low-Carbon Energy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srgbClr val="00B050"/>
                </a:solidFill>
                <a:latin typeface="Calibri"/>
                <a:cs typeface="Arial" charset="0"/>
              </a:rPr>
              <a:t>Smart &amp; Sustainable </a:t>
            </a:r>
            <a:r>
              <a:rPr lang="en-GB" sz="2000" kern="0" dirty="0">
                <a:solidFill>
                  <a:srgbClr val="00B050"/>
                </a:solidFill>
                <a:latin typeface="Calibri"/>
                <a:cs typeface="Arial" charset="0"/>
              </a:rPr>
              <a:t>Cities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Automated </a:t>
            </a:r>
            <a:r>
              <a:rPr lang="en-GB" sz="2000" kern="0" dirty="0">
                <a:solidFill>
                  <a:prstClr val="black"/>
                </a:solidFill>
                <a:latin typeface="Calibri"/>
                <a:cs typeface="Arial" charset="0"/>
              </a:rPr>
              <a:t>Road </a:t>
            </a: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Transport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Cross-cutting with Social Sciences and Humanities</a:t>
            </a:r>
            <a:endParaRPr lang="en-GB" sz="20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96" y="5157192"/>
            <a:ext cx="7513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437">
              <a:defRPr/>
            </a:pPr>
            <a:r>
              <a:rPr lang="en-GB" sz="2400" kern="0" dirty="0">
                <a:solidFill>
                  <a:srgbClr val="0070C0"/>
                </a:solidFill>
                <a:latin typeface="Calibri"/>
                <a:cs typeface="Arial" charset="0"/>
              </a:rPr>
              <a:t>Program </a:t>
            </a:r>
            <a:r>
              <a:rPr lang="en-GB" sz="2400" kern="0" dirty="0" smtClean="0">
                <a:solidFill>
                  <a:srgbClr val="0070C0"/>
                </a:solidFill>
                <a:latin typeface="Calibri"/>
                <a:cs typeface="Arial" charset="0"/>
              </a:rPr>
              <a:t>2018-2020: </a:t>
            </a:r>
            <a:r>
              <a:rPr lang="en-GB" sz="2400" kern="0" dirty="0">
                <a:solidFill>
                  <a:srgbClr val="C0504D"/>
                </a:solidFill>
                <a:latin typeface="Calibri"/>
                <a:cs typeface="Arial" charset="0"/>
              </a:rPr>
              <a:t>(O-O-O)</a:t>
            </a:r>
            <a:endParaRPr lang="en-GB" sz="2400" kern="0" dirty="0" smtClean="0">
              <a:solidFill>
                <a:srgbClr val="0070C0"/>
              </a:solidFill>
              <a:latin typeface="Calibri"/>
              <a:cs typeface="Arial" charset="0"/>
            </a:endParaRPr>
          </a:p>
          <a:p>
            <a:pPr defTabSz="449437">
              <a:defRPr/>
            </a:pPr>
            <a:r>
              <a:rPr lang="en-GB" sz="2400" kern="0" dirty="0" smtClean="0">
                <a:solidFill>
                  <a:srgbClr val="C0504D"/>
                </a:solidFill>
                <a:latin typeface="Calibri"/>
                <a:cs typeface="Arial" charset="0"/>
              </a:rPr>
              <a:t>Open Innovation, Open Science, Open to the World. </a:t>
            </a:r>
          </a:p>
          <a:p>
            <a:pPr defTabSz="449437"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Engage with partners on global challenges: energy, health food, water, value chains and emerging markets</a:t>
            </a:r>
            <a:endParaRPr lang="en-GB" sz="20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" y="2991163"/>
            <a:ext cx="7834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437">
              <a:defRPr/>
            </a:pPr>
            <a:r>
              <a:rPr lang="en-GB" sz="2000" kern="0" dirty="0">
                <a:solidFill>
                  <a:srgbClr val="0070C0"/>
                </a:solidFill>
                <a:latin typeface="Arial" charset="0"/>
                <a:cs typeface="Arial" charset="0"/>
              </a:rPr>
              <a:t>Program 2016-2017: </a:t>
            </a:r>
            <a:r>
              <a:rPr lang="en-GB" sz="2000" kern="0" dirty="0">
                <a:solidFill>
                  <a:prstClr val="black"/>
                </a:solidFill>
                <a:latin typeface="Arial" charset="0"/>
                <a:cs typeface="Arial" charset="0"/>
              </a:rPr>
              <a:t>same but with 10 priorities</a:t>
            </a:r>
          </a:p>
        </p:txBody>
      </p:sp>
    </p:spTree>
    <p:extLst>
      <p:ext uri="{BB962C8B-B14F-4D97-AF65-F5344CB8AC3E}">
        <p14:creationId xmlns:p14="http://schemas.microsoft.com/office/powerpoint/2010/main" val="685932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urved Connector 23"/>
          <p:cNvCxnSpPr/>
          <p:nvPr/>
        </p:nvCxnSpPr>
        <p:spPr bwMode="auto">
          <a:xfrm rot="16200000" flipH="1">
            <a:off x="2420285" y="4283203"/>
            <a:ext cx="3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936625"/>
          </a:xfrm>
        </p:spPr>
        <p:txBody>
          <a:bodyPr/>
          <a:lstStyle/>
          <a:p>
            <a:pPr indent="0" algn="ctr" eaLnBrk="1" hangingPunct="1"/>
            <a:r>
              <a:rPr lang="en-GB" sz="2800" dirty="0" smtClean="0"/>
              <a:t>Energy challenge</a:t>
            </a:r>
            <a:r>
              <a:rPr lang="en-GB" sz="2400" dirty="0" smtClean="0"/>
              <a:t> (approx. €6 billion)</a:t>
            </a:r>
            <a:endParaRPr lang="en-GB" sz="2800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3568" y="2348880"/>
            <a:ext cx="8460432" cy="1117997"/>
          </a:xfrm>
        </p:spPr>
        <p:txBody>
          <a:bodyPr/>
          <a:lstStyle/>
          <a:p>
            <a:pPr indent="0">
              <a:buClr>
                <a:srgbClr val="00AEF0"/>
              </a:buClr>
              <a:buNone/>
              <a:defRPr/>
            </a:pPr>
            <a:r>
              <a:rPr lang="en-GB" sz="2000" dirty="0" smtClean="0"/>
              <a:t>Support the transition </a:t>
            </a:r>
            <a:r>
              <a:rPr lang="en-GB" sz="2000" dirty="0"/>
              <a:t>to a reliable, sustainable </a:t>
            </a:r>
            <a:r>
              <a:rPr lang="en-GB" sz="2000" dirty="0" smtClean="0"/>
              <a:t>and competitive energy system by:</a:t>
            </a:r>
          </a:p>
          <a:p>
            <a:pPr indent="0">
              <a:buClr>
                <a:srgbClr val="00AEF0"/>
              </a:buClr>
              <a:buNone/>
              <a:defRPr/>
            </a:pPr>
            <a:endParaRPr lang="en-GB" sz="2000" b="1" i="0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GB" sz="18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96875128"/>
              </p:ext>
            </p:extLst>
          </p:nvPr>
        </p:nvGraphicFramePr>
        <p:xfrm>
          <a:off x="539552" y="3140968"/>
          <a:ext cx="4464496" cy="32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 Same Side Corner Rectangle 9"/>
          <p:cNvSpPr/>
          <p:nvPr/>
        </p:nvSpPr>
        <p:spPr>
          <a:xfrm rot="5400000">
            <a:off x="3072660" y="4434675"/>
            <a:ext cx="694426" cy="3168351"/>
          </a:xfrm>
          <a:prstGeom prst="round2SameRect">
            <a:avLst/>
          </a:pr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899865" y="570709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Decarbonising the power </a:t>
            </a:r>
            <a:r>
              <a:rPr lang="en-GB" sz="1600" b="0" dirty="0" smtClean="0">
                <a:solidFill>
                  <a:schemeClr val="tx1"/>
                </a:solidFill>
              </a:rPr>
              <a:t>&amp; other </a:t>
            </a:r>
            <a:r>
              <a:rPr lang="en-GB" sz="1600" b="0" dirty="0">
                <a:solidFill>
                  <a:schemeClr val="tx1"/>
                </a:solidFill>
              </a:rPr>
              <a:t>industrial sectors</a:t>
            </a:r>
          </a:p>
          <a:p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76312"/>
            <a:ext cx="907959" cy="571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65"/>
          <a:stretch/>
        </p:blipFill>
        <p:spPr>
          <a:xfrm>
            <a:off x="827584" y="3365910"/>
            <a:ext cx="941969" cy="62506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08" y="5775964"/>
            <a:ext cx="180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2334" y="5738183"/>
            <a:ext cx="114990" cy="38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4"/>
          <a:stretch/>
        </p:blipFill>
        <p:spPr>
          <a:xfrm>
            <a:off x="784110" y="4941168"/>
            <a:ext cx="1001241" cy="600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60728"/>
            <a:ext cx="909658" cy="60533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057751" y="3573016"/>
            <a:ext cx="2713236" cy="2357369"/>
            <a:chOff x="1537968" y="953476"/>
            <a:chExt cx="2734167" cy="662089"/>
          </a:xfrm>
          <a:noFill/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2574007" y="-82563"/>
              <a:ext cx="662089" cy="2734167"/>
            </a:xfrm>
            <a:prstGeom prst="round2SameRect">
              <a:avLst/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6"/>
            <p:cNvSpPr/>
            <p:nvPr/>
          </p:nvSpPr>
          <p:spPr>
            <a:xfrm>
              <a:off x="1537968" y="964755"/>
              <a:ext cx="2646427" cy="6223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GB" sz="1600" b="1" i="1" dirty="0" smtClean="0">
                  <a:solidFill>
                    <a:srgbClr val="0070C0"/>
                  </a:solidFill>
                  <a:cs typeface="Arial" pitchFamily="34" charset="0"/>
                </a:rPr>
                <a:t>Competitiveness of EU industry:</a:t>
              </a:r>
              <a:endParaRPr lang="en-GB" sz="1600" b="1" i="1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285750" lvl="1" indent="-2857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fr-BE" sz="1600" b="1" i="1" dirty="0" err="1" smtClean="0">
                  <a:cs typeface="Arial" pitchFamily="34" charset="0"/>
                </a:rPr>
                <a:t>Whole</a:t>
              </a:r>
              <a:r>
                <a:rPr lang="fr-BE" sz="1600" b="1" i="1" dirty="0" smtClean="0">
                  <a:cs typeface="Arial" pitchFamily="34" charset="0"/>
                </a:rPr>
                <a:t> </a:t>
              </a:r>
              <a:r>
                <a:rPr lang="fr-BE" sz="1600" b="1" i="1" dirty="0" err="1" smtClean="0">
                  <a:cs typeface="Arial" pitchFamily="34" charset="0"/>
                </a:rPr>
                <a:t>supply</a:t>
              </a:r>
              <a:r>
                <a:rPr lang="fr-BE" sz="1600" b="1" i="1" dirty="0" smtClean="0">
                  <a:cs typeface="Arial" pitchFamily="34" charset="0"/>
                </a:rPr>
                <a:t> </a:t>
              </a:r>
              <a:r>
                <a:rPr lang="fr-BE" sz="1600" b="1" i="1" dirty="0" err="1" smtClean="0">
                  <a:cs typeface="Arial" pitchFamily="34" charset="0"/>
                </a:rPr>
                <a:t>chain</a:t>
              </a:r>
              <a:endParaRPr lang="fr-BE" sz="1600" b="1" i="1" dirty="0" smtClean="0">
                <a:cs typeface="Arial" pitchFamily="34" charset="0"/>
              </a:endParaRPr>
            </a:p>
            <a:p>
              <a:pPr marL="285750" lvl="1" indent="-2857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en-GB" sz="1600" b="1" i="1" dirty="0" smtClean="0">
                  <a:solidFill>
                    <a:schemeClr val="tx1"/>
                  </a:solidFill>
                  <a:cs typeface="Arial" pitchFamily="34" charset="0"/>
                </a:rPr>
                <a:t>Energy efficiency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  <a:defRPr/>
              </a:pPr>
              <a:r>
                <a:rPr lang="en-GB" sz="1600" b="1" i="1" dirty="0">
                  <a:solidFill>
                    <a:schemeClr val="tx1"/>
                  </a:solidFill>
                  <a:cs typeface="Arial" pitchFamily="34" charset="0"/>
                </a:rPr>
                <a:t>Cost </a:t>
              </a:r>
              <a:r>
                <a:rPr lang="en-GB" sz="1600" b="1" i="1" dirty="0" smtClean="0">
                  <a:solidFill>
                    <a:schemeClr val="tx1"/>
                  </a:solidFill>
                  <a:cs typeface="Arial" pitchFamily="34" charset="0"/>
                </a:rPr>
                <a:t>effective energy systems</a:t>
              </a:r>
              <a:endParaRPr lang="en-GB" sz="1600" b="1" i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7"/>
          <p:cNvSpPr txBox="1"/>
          <p:nvPr/>
        </p:nvSpPr>
        <p:spPr>
          <a:xfrm>
            <a:off x="5489828" y="17262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r>
              <a:rPr lang="fr-BE" sz="2800" dirty="0" smtClean="0">
                <a:solidFill>
                  <a:schemeClr val="bg1"/>
                </a:solidFill>
              </a:rPr>
              <a:t> Challenge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89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41343"/>
            <a:ext cx="8229600" cy="617905"/>
          </a:xfrm>
        </p:spPr>
        <p:txBody>
          <a:bodyPr/>
          <a:lstStyle/>
          <a:p>
            <a:pPr indent="0" algn="ctr" eaLnBrk="1" hangingPunct="1"/>
            <a:r>
              <a:rPr lang="en-GB" sz="2800" dirty="0" smtClean="0"/>
              <a:t>Key Figures (2014-2015)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03" y="1893528"/>
            <a:ext cx="8882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70C0"/>
                </a:solidFill>
              </a:rPr>
              <a:t>H2020 calls: </a:t>
            </a:r>
          </a:p>
          <a:p>
            <a:pPr marL="342900" indent="-342900">
              <a:buFontTx/>
              <a:buChar char="-"/>
            </a:pPr>
            <a:r>
              <a:rPr lang="fr-BE" sz="2000" dirty="0" smtClean="0">
                <a:solidFill>
                  <a:srgbClr val="0070C0"/>
                </a:solidFill>
              </a:rPr>
              <a:t>EUR 1,212 billion </a:t>
            </a:r>
            <a:r>
              <a:rPr lang="fr-BE" sz="2000" dirty="0" err="1" smtClean="0">
                <a:solidFill>
                  <a:srgbClr val="0070C0"/>
                </a:solidFill>
              </a:rPr>
              <a:t>in</a:t>
            </a:r>
            <a:r>
              <a:rPr lang="fr-BE" sz="2000" dirty="0" smtClean="0">
                <a:solidFill>
                  <a:srgbClr val="0070C0"/>
                </a:solidFill>
              </a:rPr>
              <a:t> 443 </a:t>
            </a:r>
            <a:r>
              <a:rPr lang="fr-BE" sz="2000" dirty="0" err="1" smtClean="0">
                <a:solidFill>
                  <a:srgbClr val="0070C0"/>
                </a:solidFill>
              </a:rPr>
              <a:t>projects</a:t>
            </a:r>
            <a:r>
              <a:rPr lang="fr-BE" sz="2000" dirty="0" smtClean="0">
                <a:solidFill>
                  <a:srgbClr val="0070C0"/>
                </a:solidFill>
              </a:rPr>
              <a:t> - &lt;2,7M€&gt;/</a:t>
            </a:r>
            <a:r>
              <a:rPr lang="fr-BE" sz="2000" dirty="0" err="1" smtClean="0">
                <a:solidFill>
                  <a:srgbClr val="0070C0"/>
                </a:solidFill>
              </a:rPr>
              <a:t>project</a:t>
            </a:r>
            <a:endParaRPr lang="fr-BE" sz="2000" dirty="0" smtClean="0">
              <a:solidFill>
                <a:srgbClr val="0070C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BE" sz="2000" dirty="0" err="1" smtClean="0">
                <a:solidFill>
                  <a:srgbClr val="0070C0"/>
                </a:solidFill>
              </a:rPr>
              <a:t>Energy</a:t>
            </a:r>
            <a:r>
              <a:rPr lang="fr-BE" sz="2000" dirty="0" smtClean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Efficiency</a:t>
            </a:r>
            <a:endParaRPr lang="fr-BE" sz="2000" dirty="0" smtClean="0">
              <a:solidFill>
                <a:srgbClr val="0070C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BE" sz="2000" dirty="0" err="1" smtClean="0">
                <a:solidFill>
                  <a:srgbClr val="0070C0"/>
                </a:solidFill>
              </a:rPr>
              <a:t>Low</a:t>
            </a:r>
            <a:r>
              <a:rPr lang="fr-BE" sz="2000" dirty="0" smtClean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Carbon</a:t>
            </a:r>
            <a:r>
              <a:rPr lang="fr-BE" sz="2000" dirty="0" smtClean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Energy</a:t>
            </a:r>
            <a:r>
              <a:rPr lang="fr-BE" sz="2000" dirty="0" smtClean="0">
                <a:solidFill>
                  <a:srgbClr val="0070C0"/>
                </a:solidFill>
              </a:rPr>
              <a:t> (RES, CCS, Smart </a:t>
            </a:r>
            <a:r>
              <a:rPr lang="fr-BE" sz="2000" dirty="0" err="1" smtClean="0">
                <a:solidFill>
                  <a:srgbClr val="0070C0"/>
                </a:solidFill>
              </a:rPr>
              <a:t>Grids</a:t>
            </a:r>
            <a:r>
              <a:rPr lang="fr-BE" sz="2000" dirty="0" smtClean="0">
                <a:solidFill>
                  <a:srgbClr val="0070C0"/>
                </a:solidFill>
              </a:rPr>
              <a:t> &amp; Storage)</a:t>
            </a:r>
          </a:p>
          <a:p>
            <a:pPr marL="800100" lvl="1" indent="-342900">
              <a:buFontTx/>
              <a:buChar char="-"/>
            </a:pPr>
            <a:r>
              <a:rPr lang="fr-BE" sz="2000" dirty="0" smtClean="0">
                <a:solidFill>
                  <a:srgbClr val="0070C0"/>
                </a:solidFill>
              </a:rPr>
              <a:t>Smart </a:t>
            </a:r>
            <a:r>
              <a:rPr lang="fr-BE" sz="2000" dirty="0" err="1" smtClean="0">
                <a:solidFill>
                  <a:srgbClr val="0070C0"/>
                </a:solidFill>
              </a:rPr>
              <a:t>Cities</a:t>
            </a:r>
            <a:r>
              <a:rPr lang="fr-BE" sz="2000" dirty="0" smtClean="0">
                <a:solidFill>
                  <a:srgbClr val="0070C0"/>
                </a:solidFill>
              </a:rPr>
              <a:t> &amp; </a:t>
            </a:r>
            <a:r>
              <a:rPr lang="fr-BE" sz="2000" dirty="0" err="1" smtClean="0">
                <a:solidFill>
                  <a:srgbClr val="0070C0"/>
                </a:solidFill>
              </a:rPr>
              <a:t>Communities</a:t>
            </a:r>
            <a:endParaRPr lang="fr-BE" sz="2000" dirty="0" smtClean="0">
              <a:solidFill>
                <a:srgbClr val="0070C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BE" sz="2000" dirty="0" smtClean="0">
                <a:solidFill>
                  <a:srgbClr val="0070C0"/>
                </a:solidFill>
              </a:rPr>
              <a:t>SME Instrument</a:t>
            </a:r>
          </a:p>
          <a:p>
            <a:endParaRPr lang="fr-BE" sz="2000" dirty="0" smtClean="0">
              <a:solidFill>
                <a:srgbClr val="0070C0"/>
              </a:solidFill>
            </a:endParaRPr>
          </a:p>
          <a:p>
            <a:r>
              <a:rPr lang="fr-BE" sz="2000" dirty="0" smtClean="0">
                <a:solidFill>
                  <a:srgbClr val="0070C0"/>
                </a:solidFill>
              </a:rPr>
              <a:t>JU FCH: 130M€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54" y="4653136"/>
            <a:ext cx="8882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0070C0"/>
                </a:solidFill>
              </a:rPr>
              <a:t> 3925 </a:t>
            </a:r>
            <a:r>
              <a:rPr lang="fr-BE" sz="2000" dirty="0" err="1" smtClean="0">
                <a:solidFill>
                  <a:srgbClr val="0070C0"/>
                </a:solidFill>
              </a:rPr>
              <a:t>proposals</a:t>
            </a:r>
            <a:r>
              <a:rPr lang="fr-BE" sz="2000" dirty="0" smtClean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received</a:t>
            </a:r>
            <a:r>
              <a:rPr lang="fr-BE" sz="2000" dirty="0" smtClean="0">
                <a:solidFill>
                  <a:srgbClr val="0070C0"/>
                </a:solidFill>
              </a:rPr>
              <a:t> (EUR 8,45 billions)</a:t>
            </a:r>
          </a:p>
          <a:p>
            <a:r>
              <a:rPr lang="fr-BE" sz="2000" dirty="0">
                <a:solidFill>
                  <a:srgbClr val="0070C0"/>
                </a:solidFill>
              </a:rPr>
              <a:t>	</a:t>
            </a:r>
            <a:r>
              <a:rPr lang="fr-BE" sz="2000" dirty="0" smtClean="0">
                <a:solidFill>
                  <a:srgbClr val="0070C0"/>
                </a:solidFill>
              </a:rPr>
              <a:t>- SME Instruments: 58% (11%)</a:t>
            </a:r>
          </a:p>
          <a:p>
            <a:pPr marL="0" lvl="1"/>
            <a:r>
              <a:rPr lang="fr-BE" sz="2000" dirty="0">
                <a:solidFill>
                  <a:srgbClr val="0070C0"/>
                </a:solidFill>
              </a:rPr>
              <a:t>	</a:t>
            </a:r>
            <a:r>
              <a:rPr lang="fr-BE" sz="2000" dirty="0" smtClean="0">
                <a:solidFill>
                  <a:srgbClr val="0070C0"/>
                </a:solidFill>
              </a:rPr>
              <a:t>- </a:t>
            </a:r>
            <a:r>
              <a:rPr lang="fr-BE" sz="2000" dirty="0" err="1">
                <a:solidFill>
                  <a:srgbClr val="0070C0"/>
                </a:solidFill>
              </a:rPr>
              <a:t>Energy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Efficiency</a:t>
            </a:r>
            <a:r>
              <a:rPr lang="fr-BE" sz="2000" dirty="0" smtClean="0">
                <a:solidFill>
                  <a:srgbClr val="0070C0"/>
                </a:solidFill>
              </a:rPr>
              <a:t>: 24% (24%)</a:t>
            </a:r>
            <a:endParaRPr lang="fr-BE" sz="2000" dirty="0">
              <a:solidFill>
                <a:srgbClr val="0070C0"/>
              </a:solidFill>
            </a:endParaRPr>
          </a:p>
          <a:p>
            <a:r>
              <a:rPr lang="fr-BE" sz="2000" dirty="0" smtClean="0">
                <a:solidFill>
                  <a:srgbClr val="0070C0"/>
                </a:solidFill>
              </a:rPr>
              <a:t>	- </a:t>
            </a:r>
            <a:r>
              <a:rPr lang="fr-BE" sz="2000" dirty="0" err="1">
                <a:solidFill>
                  <a:srgbClr val="0070C0"/>
                </a:solidFill>
              </a:rPr>
              <a:t>Low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Carbon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 smtClean="0">
                <a:solidFill>
                  <a:srgbClr val="0070C0"/>
                </a:solidFill>
              </a:rPr>
              <a:t>Energy</a:t>
            </a:r>
            <a:r>
              <a:rPr lang="fr-BE" sz="2000" dirty="0" smtClean="0">
                <a:solidFill>
                  <a:srgbClr val="0070C0"/>
                </a:solidFill>
              </a:rPr>
              <a:t>: 16% (49%)</a:t>
            </a:r>
          </a:p>
          <a:p>
            <a:pPr marL="0" lvl="1"/>
            <a:r>
              <a:rPr lang="fr-BE" sz="2000" dirty="0">
                <a:solidFill>
                  <a:srgbClr val="0070C0"/>
                </a:solidFill>
              </a:rPr>
              <a:t>	</a:t>
            </a:r>
            <a:r>
              <a:rPr lang="fr-BE" sz="2000" dirty="0" smtClean="0">
                <a:solidFill>
                  <a:srgbClr val="0070C0"/>
                </a:solidFill>
              </a:rPr>
              <a:t>- </a:t>
            </a:r>
            <a:r>
              <a:rPr lang="fr-BE" sz="2000" dirty="0">
                <a:solidFill>
                  <a:srgbClr val="0070C0"/>
                </a:solidFill>
              </a:rPr>
              <a:t>Smart </a:t>
            </a:r>
            <a:r>
              <a:rPr lang="fr-BE" sz="2000" dirty="0" err="1">
                <a:solidFill>
                  <a:srgbClr val="0070C0"/>
                </a:solidFill>
              </a:rPr>
              <a:t>Cities</a:t>
            </a:r>
            <a:r>
              <a:rPr lang="fr-BE" sz="2000" dirty="0">
                <a:solidFill>
                  <a:srgbClr val="0070C0"/>
                </a:solidFill>
              </a:rPr>
              <a:t> &amp; </a:t>
            </a:r>
            <a:r>
              <a:rPr lang="fr-BE" sz="2000" dirty="0" err="1" smtClean="0">
                <a:solidFill>
                  <a:srgbClr val="0070C0"/>
                </a:solidFill>
              </a:rPr>
              <a:t>Communities</a:t>
            </a:r>
            <a:r>
              <a:rPr lang="fr-BE" sz="2000" dirty="0" smtClean="0">
                <a:solidFill>
                  <a:srgbClr val="0070C0"/>
                </a:solidFill>
              </a:rPr>
              <a:t>: 2% (16%)</a:t>
            </a:r>
            <a:endParaRPr lang="fr-BE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6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1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07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urved Connector 26"/>
          <p:cNvCxnSpPr/>
          <p:nvPr/>
        </p:nvCxnSpPr>
        <p:spPr bwMode="auto">
          <a:xfrm rot="16200000" flipH="1">
            <a:off x="1851897" y="5127734"/>
            <a:ext cx="2754201" cy="142244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7"/>
          <p:cNvSpPr txBox="1"/>
          <p:nvPr/>
        </p:nvSpPr>
        <p:spPr>
          <a:xfrm>
            <a:off x="5432822" y="10830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Challenge </a:t>
            </a:r>
            <a:r>
              <a:rPr lang="fr-BE" sz="2800" dirty="0" err="1" smtClean="0">
                <a:solidFill>
                  <a:schemeClr val="bg1"/>
                </a:solidFill>
              </a:rPr>
              <a:t>Energy</a:t>
            </a:r>
            <a:endParaRPr lang="fr-BE" sz="2800" dirty="0" smtClean="0">
              <a:solidFill>
                <a:schemeClr val="bg1"/>
              </a:solidFill>
            </a:endParaRPr>
          </a:p>
          <a:p>
            <a:r>
              <a:rPr lang="fr-BE" sz="2800" dirty="0" smtClean="0">
                <a:solidFill>
                  <a:schemeClr val="bg1"/>
                </a:solidFill>
              </a:rPr>
              <a:t>So far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1" y="299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Horizon 2020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" y="1268760"/>
            <a:ext cx="8169035" cy="53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5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22771</TotalTime>
  <Words>1924</Words>
  <Application>Microsoft Office PowerPoint</Application>
  <PresentationFormat>On-screen Show (4:3)</PresentationFormat>
  <Paragraphs>392</Paragraphs>
  <Slides>32</Slides>
  <Notes>15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EC Square Sans Pro Medium</vt:lpstr>
      <vt:lpstr>Tahoma</vt:lpstr>
      <vt:lpstr>Times New Roman</vt:lpstr>
      <vt:lpstr>Verdana</vt:lpstr>
      <vt:lpstr>Wingdings</vt:lpstr>
      <vt:lpstr>Default Design</vt:lpstr>
      <vt:lpstr>1_Office Theme</vt:lpstr>
      <vt:lpstr>PowerPoint Presentation</vt:lpstr>
      <vt:lpstr>Structure</vt:lpstr>
      <vt:lpstr>What is Horizon 2020?</vt:lpstr>
      <vt:lpstr>EU Budget 2014-2020 to achieve Europe 2020 Agenda:  European Council conclusions, 8 February 2013</vt:lpstr>
      <vt:lpstr>Policy priorities in work programs 2014-2020</vt:lpstr>
      <vt:lpstr>Energy challenge (approx. €6 billion)</vt:lpstr>
      <vt:lpstr>Key Figures (2014-2015)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a European Energy Union (February 2015)</vt:lpstr>
      <vt:lpstr>Research, Innovation and Competitiveness - Priorities</vt:lpstr>
      <vt:lpstr>Policy Initiatives in progress</vt:lpstr>
      <vt:lpstr>PowerPoint Presentation</vt:lpstr>
      <vt:lpstr>European Industrial Initiatives</vt:lpstr>
      <vt:lpstr>European Energy Research Alliance</vt:lpstr>
      <vt:lpstr>Toward an Integrated Strategy Energy Technology Roadmap (November 2014)</vt:lpstr>
      <vt:lpstr>Toward an Integrated Strategy Energy Technology Plan (September 2015)</vt:lpstr>
      <vt:lpstr>A more targeted focus – 10 actions</vt:lpstr>
      <vt:lpstr>A more targeted focus – 10 actions</vt:lpstr>
      <vt:lpstr>PowerPoint Presentation</vt:lpstr>
      <vt:lpstr>PowerPoint Presentation</vt:lpstr>
      <vt:lpstr>General Principles</vt:lpstr>
      <vt:lpstr>Impacts of COP21 outcomes</vt:lpstr>
      <vt:lpstr>Time schedule</vt:lpstr>
      <vt:lpstr>Sign up as an expert</vt:lpstr>
      <vt:lpstr>Some issues about Mid-Term Review for us</vt:lpstr>
      <vt:lpstr>2018-2020</vt:lpstr>
      <vt:lpstr>PowerPoint Presentation</vt:lpstr>
      <vt:lpstr>Thank you</vt:lpstr>
    </vt:vector>
  </TitlesOfParts>
  <Company>European Commission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Christophe Rossel</cp:lastModifiedBy>
  <cp:revision>349</cp:revision>
  <cp:lastPrinted>2013-11-19T15:00:12Z</cp:lastPrinted>
  <dcterms:created xsi:type="dcterms:W3CDTF">2011-10-28T10:25:18Z</dcterms:created>
  <dcterms:modified xsi:type="dcterms:W3CDTF">2016-09-14T07:43:00Z</dcterms:modified>
</cp:coreProperties>
</file>